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649ffdac2f_2_4: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 name="Google Shape;68;g3649ffdac2f_2_4: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69" name="Google Shape;69;g3649ffdac2f_2_4: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49ffdac2f_2_41: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 name="Google Shape;113;g3649ffdac2f_2_41: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14" name="Google Shape;114;g3649ffdac2f_2_41: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649ffdac2f_2_45: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g3649ffdac2f_2_45: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19" name="Google Shape;119;g3649ffdac2f_2_45: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49ffdac2f_2_49: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g3649ffdac2f_2_49: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24" name="Google Shape;124;g3649ffdac2f_2_49: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649ffdac2f_2_53: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g3649ffdac2f_2_53: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29" name="Google Shape;129;g3649ffdac2f_2_53: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649ffdac2f_2_57: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g3649ffdac2f_2_57: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34" name="Google Shape;134;g3649ffdac2f_2_57: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49ffdac2f_2_61: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g3649ffdac2f_2_61: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39" name="Google Shape;139;g3649ffdac2f_2_61: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49ffdac2f_2_65: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g3649ffdac2f_2_65: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44" name="Google Shape;144;g3649ffdac2f_2_65: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49ffdac2f_2_69: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g3649ffdac2f_2_69: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49" name="Google Shape;149;g3649ffdac2f_2_69: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49ffdac2f_2_73: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g3649ffdac2f_2_73: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54" name="Google Shape;154;g3649ffdac2f_2_73: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649ffdac2f_2_77: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g3649ffdac2f_2_77: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59" name="Google Shape;159;g3649ffdac2f_2_77: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49ffdac2f_2_9: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g3649ffdac2f_2_9: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74" name="Google Shape;74;g3649ffdac2f_2_9: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649ffdac2f_2_81: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g3649ffdac2f_2_81: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64" name="Google Shape;164;g3649ffdac2f_2_81: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49ffdac2f_2_85: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g3649ffdac2f_2_85: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69" name="Google Shape;169;g3649ffdac2f_2_85: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49ffdac2f_2_89: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g3649ffdac2f_2_89: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74" name="Google Shape;174;g3649ffdac2f_2_89: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649ffdac2f_2_93: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g3649ffdac2f_2_93: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79" name="Google Shape;179;g3649ffdac2f_2_93: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649ffdac2f_2_97: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g3649ffdac2f_2_97: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84" name="Google Shape;184;g3649ffdac2f_2_97: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49ffdac2f_2_101: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g3649ffdac2f_2_101: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89" name="Google Shape;189;g3649ffdac2f_2_101: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49ffdac2f_2_105: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3649ffdac2f_2_105: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94" name="Google Shape;194;g3649ffdac2f_2_105: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649ffdac2f_2_109: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g3649ffdac2f_2_109: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99" name="Google Shape;199;g3649ffdac2f_2_109: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49ffdac2f_2_113: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g3649ffdac2f_2_113: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204" name="Google Shape;204;g3649ffdac2f_2_113: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49ffdac2f_2_117: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g3649ffdac2f_2_117: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209" name="Google Shape;209;g3649ffdac2f_2_117: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49ffdac2f_2_13: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g3649ffdac2f_2_13: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79" name="Google Shape;79;g3649ffdac2f_2_13: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649ffdac2f_2_121: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g3649ffdac2f_2_121: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214" name="Google Shape;214;g3649ffdac2f_2_121: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649ffdac2f_2_125: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 name="Google Shape;218;g3649ffdac2f_2_125: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219" name="Google Shape;219;g3649ffdac2f_2_125: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49ffdac2f_2_129: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g3649ffdac2f_2_129: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224" name="Google Shape;224;g3649ffdac2f_2_129: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49ffdac2f_2_133: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g3649ffdac2f_2_133: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229" name="Google Shape;229;g3649ffdac2f_2_133: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649ffdac2f_2_137: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g3649ffdac2f_2_137: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234" name="Google Shape;234;g3649ffdac2f_2_137: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49ffdac2f_2_141: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 name="Google Shape;238;g3649ffdac2f_2_141: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239" name="Google Shape;239;g3649ffdac2f_2_141: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649ffdac2f_2_157: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 name="Google Shape;243;g3649ffdac2f_2_157: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These slides will show in simple term how traffic flows from or to the DODIN via the internet, Commercial CSP, or GOVCLOUD.</a:t>
            </a:r>
            <a:endParaRPr/>
          </a:p>
          <a:p>
            <a:pPr indent="0" lvl="0" marL="0" rtl="0" algn="l">
              <a:lnSpc>
                <a:spcPct val="90000"/>
              </a:lnSpc>
              <a:spcBef>
                <a:spcPts val="0"/>
              </a:spcBef>
              <a:spcAft>
                <a:spcPts val="0"/>
              </a:spcAft>
              <a:buClr>
                <a:schemeClr val="dk1"/>
              </a:buClr>
              <a:buSzPts val="622"/>
              <a:buFont typeface="Arial"/>
              <a:buNone/>
            </a:pPr>
            <a:r>
              <a:t/>
            </a:r>
            <a:endParaRPr b="0" sz="622"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Keep in mind every Agency (Army, Air Force, Navy, etc) have different security requirements and may have additional network protection and monitoring devices.</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chemeClr val="dk1"/>
              </a:buClr>
              <a:buSzPts val="622"/>
              <a:buFont typeface="Arial"/>
              <a:buNone/>
            </a:pPr>
            <a:r>
              <a:t/>
            </a:r>
            <a:endParaRPr b="0" sz="622"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The first example is traffic from the DODIN to a Commercial CSP.</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When a DODIN user types in a URL of a website, the DODIN internal Domain Name Server resolves that the website is hosted in a commercial Cloud Service Provider. It then routes the traffic out through the Internet Access Point or IAP. </a:t>
            </a:r>
            <a:br>
              <a:rPr lang="en" sz="622"/>
            </a:br>
            <a:r>
              <a:rPr b="0" lang="en" sz="622"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IAPs are the secure central connection point which is the barrier between the DoDIN and commercial Internet. The Defense Information Security Agency (DISA) inspects and manages all traffic inbound/outbound at the IAP, rules to ensure unsecure, unauthorized, or inappropriate internet connections are usually managed at the organizational level with web filtering and Firewall rules. DISA manages the final inbound/outbound traffic firewall rules at the IAP.</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chemeClr val="dk1"/>
              </a:buClr>
              <a:buSzPts val="622"/>
              <a:buFont typeface="Arial"/>
              <a:buNone/>
            </a:pPr>
            <a:r>
              <a:t/>
            </a:r>
            <a:endParaRPr b="0" sz="622"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If allowed outbound through the IAP the traffic continues on via regular internet routing to its application/workload in the commercial CSP. </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Inbound DoDIN traffic from non malicious users follows the same rules. It routes via commercial internet. </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a:t>
            </a:r>
            <a:br>
              <a:rPr lang="en" sz="622"/>
            </a:br>
            <a:r>
              <a:rPr b="0" lang="en" sz="622" strike="noStrike">
                <a:solidFill>
                  <a:srgbClr val="000000"/>
                </a:solidFill>
                <a:latin typeface="Arial"/>
                <a:ea typeface="Arial"/>
                <a:cs typeface="Arial"/>
                <a:sym typeface="Arial"/>
              </a:rPr>
              <a:t>**</a:t>
            </a:r>
            <a:br>
              <a:rPr lang="en" sz="622"/>
            </a:br>
            <a:endParaRPr b="0" sz="622"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It is inspected at the IAP and if deemed non-malicious allowed to access the DODIN resources. </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This is how sites like organizations sharepoints are accessed from home computers.</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a:t>
            </a:r>
            <a:br>
              <a:rPr lang="en" sz="622"/>
            </a:br>
            <a:r>
              <a:rPr b="0" lang="en" sz="622"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Malicious inbound traffic to the DODIN is inspected same as all other traffic at the IAP and will be stopped here when deemed unsafe or unauthorized. </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DISA has internal SOP for dealing with this kind of traffic.</a:t>
            </a:r>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a:t>
            </a:r>
            <a:br>
              <a:rPr lang="en" sz="622"/>
            </a:br>
            <a:r>
              <a:rPr b="0" lang="en" sz="622" strike="noStrike">
                <a:solidFill>
                  <a:srgbClr val="000000"/>
                </a:solidFill>
                <a:latin typeface="Arial"/>
                <a:ea typeface="Arial"/>
                <a:cs typeface="Arial"/>
                <a:sym typeface="Arial"/>
              </a:rPr>
              <a:t>**</a:t>
            </a:r>
            <a:br>
              <a:rPr lang="en" sz="622"/>
            </a:br>
            <a:r>
              <a:rPr b="0" lang="en" sz="622"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chemeClr val="dk1"/>
              </a:buClr>
              <a:buSzPts val="622"/>
              <a:buFont typeface="Arial"/>
              <a:buNone/>
            </a:pPr>
            <a:r>
              <a:t/>
            </a:r>
            <a:endParaRPr b="0" sz="622"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622"/>
              <a:buFont typeface="Arial"/>
              <a:buNone/>
            </a:pPr>
            <a:r>
              <a:rPr b="0" lang="en" sz="622" strike="noStrike">
                <a:solidFill>
                  <a:srgbClr val="000000"/>
                </a:solidFill>
                <a:latin typeface="Arial"/>
                <a:ea typeface="Arial"/>
                <a:cs typeface="Arial"/>
                <a:sym typeface="Arial"/>
              </a:rPr>
              <a:t>However malicious traffic that tries to gain access to commercial workloads is completely left up to the Application security, that is not to say it is unsecure but DISA play no part in the security of this traffic.</a:t>
            </a:r>
            <a:endParaRPr/>
          </a:p>
          <a:p>
            <a:pPr indent="0" lvl="0" marL="0" rtl="0" algn="l">
              <a:lnSpc>
                <a:spcPct val="90000"/>
              </a:lnSpc>
              <a:spcBef>
                <a:spcPts val="0"/>
              </a:spcBef>
              <a:spcAft>
                <a:spcPts val="0"/>
              </a:spcAft>
              <a:buClr>
                <a:schemeClr val="dk1"/>
              </a:buClr>
              <a:buSzPts val="622"/>
              <a:buFont typeface="Arial"/>
              <a:buNone/>
            </a:pPr>
            <a:r>
              <a:t/>
            </a:r>
            <a:endParaRPr b="0" sz="622" strike="noStrike">
              <a:solidFill>
                <a:srgbClr val="000000"/>
              </a:solidFill>
              <a:latin typeface="Arial"/>
              <a:ea typeface="Arial"/>
              <a:cs typeface="Arial"/>
              <a:sym typeface="Arial"/>
            </a:endParaRPr>
          </a:p>
          <a:p>
            <a:pPr indent="-228600" lvl="0" marL="228600" rtl="0" algn="l">
              <a:lnSpc>
                <a:spcPct val="90000"/>
              </a:lnSpc>
              <a:spcBef>
                <a:spcPts val="0"/>
              </a:spcBef>
              <a:spcAft>
                <a:spcPts val="0"/>
              </a:spcAft>
              <a:buClr>
                <a:srgbClr val="000000"/>
              </a:buClr>
              <a:buSzPts val="622"/>
              <a:buFont typeface="Noto Sans Symbols"/>
              <a:buAutoNum type="arabicParenR"/>
            </a:pPr>
            <a:r>
              <a:rPr b="0" lang="en" sz="622" strike="noStrike">
                <a:solidFill>
                  <a:srgbClr val="000000"/>
                </a:solidFill>
                <a:latin typeface="Arial"/>
                <a:ea typeface="Arial"/>
                <a:cs typeface="Arial"/>
                <a:sym typeface="Arial"/>
              </a:rPr>
              <a:t>ATO</a:t>
            </a:r>
            <a:endParaRPr/>
          </a:p>
          <a:p>
            <a:pPr indent="-228600" lvl="0" marL="228600" rtl="0" algn="l">
              <a:lnSpc>
                <a:spcPct val="90000"/>
              </a:lnSpc>
              <a:spcBef>
                <a:spcPts val="0"/>
              </a:spcBef>
              <a:spcAft>
                <a:spcPts val="0"/>
              </a:spcAft>
              <a:buClr>
                <a:srgbClr val="000000"/>
              </a:buClr>
              <a:buSzPts val="622"/>
              <a:buFont typeface="Noto Sans Symbols"/>
              <a:buAutoNum type="arabicParenR"/>
            </a:pPr>
            <a:r>
              <a:rPr b="0" lang="en" sz="622" strike="noStrike">
                <a:solidFill>
                  <a:srgbClr val="000000"/>
                </a:solidFill>
                <a:latin typeface="Arial"/>
                <a:ea typeface="Arial"/>
                <a:cs typeface="Arial"/>
                <a:sym typeface="Arial"/>
              </a:rPr>
              <a:t>ATC = ATO, SCCA, CSSP, IPs</a:t>
            </a:r>
            <a:endParaRPr/>
          </a:p>
        </p:txBody>
      </p:sp>
      <p:sp>
        <p:nvSpPr>
          <p:cNvPr id="244" name="Google Shape;244;g3649ffdac2f_2_157:notes"/>
          <p:cNvSpPr txBox="1"/>
          <p:nvPr>
            <p:ph idx="10" type="dt"/>
          </p:nvPr>
        </p:nvSpPr>
        <p:spPr>
          <a:xfrm>
            <a:off x="3884760" y="0"/>
            <a:ext cx="2971440" cy="3437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0" i="0" lang="en" sz="1200" u="none" cap="none" strike="noStrike">
                <a:solidFill>
                  <a:schemeClr val="dk1"/>
                </a:solidFill>
                <a:latin typeface="Arial"/>
                <a:ea typeface="Arial"/>
                <a:cs typeface="Arial"/>
                <a:sym typeface="Arial"/>
              </a:rPr>
              <a:t>15 July 2025</a:t>
            </a:r>
            <a:endParaRPr b="0" i="0" sz="1200" u="none" cap="none" strike="noStrike">
              <a:solidFill>
                <a:srgbClr val="000000"/>
              </a:solidFill>
              <a:latin typeface="Times New Roman"/>
              <a:ea typeface="Times New Roman"/>
              <a:cs typeface="Times New Roman"/>
              <a:sym typeface="Times New Roman"/>
            </a:endParaRPr>
          </a:p>
        </p:txBody>
      </p:sp>
      <p:sp>
        <p:nvSpPr>
          <p:cNvPr id="245" name="Google Shape;245;g3649ffdac2f_2_157:notes"/>
          <p:cNvSpPr txBox="1"/>
          <p:nvPr>
            <p:ph idx="11" type="ftr"/>
          </p:nvPr>
        </p:nvSpPr>
        <p:spPr>
          <a:xfrm>
            <a:off x="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 sz="1200" u="none" cap="none" strike="noStrike">
                <a:solidFill>
                  <a:schemeClr val="dk1"/>
                </a:solidFill>
                <a:latin typeface="Arial"/>
                <a:ea typeface="Arial"/>
                <a:cs typeface="Arial"/>
                <a:sym typeface="Arial"/>
              </a:rPr>
              <a:t>v1.0</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649ffdac2f_2_422: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9" name="Google Shape;509;g3649ffdac2f_2_422: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2000"/>
              <a:buFont typeface="Arial"/>
              <a:buNone/>
            </a:pPr>
            <a:r>
              <a:rPr b="0" lang="en" sz="2000" strike="noStrike">
                <a:solidFill>
                  <a:srgbClr val="000000"/>
                </a:solidFill>
                <a:latin typeface="Arial"/>
                <a:ea typeface="Arial"/>
                <a:cs typeface="Arial"/>
                <a:sym typeface="Arial"/>
              </a:rPr>
              <a:t>In this scenario we will take a quick look at traffic to GOVCLOUD. This example shows IL2 ATO’d traffic or IL4/5 traffic that has not yet been ATO’d and connected to the DODIN.</a:t>
            </a:r>
            <a:endParaRPr/>
          </a:p>
          <a:p>
            <a:pPr indent="0" lvl="0" marL="0" rtl="0" algn="l">
              <a:lnSpc>
                <a:spcPct val="100000"/>
              </a:lnSpc>
              <a:spcBef>
                <a:spcPts val="0"/>
              </a:spcBef>
              <a:spcAft>
                <a:spcPts val="0"/>
              </a:spcAft>
              <a:buClr>
                <a:srgbClr val="000000"/>
              </a:buClr>
              <a:buSzPts val="2000"/>
              <a:buFont typeface="Arial"/>
              <a:buNone/>
            </a:pPr>
            <a:r>
              <a:rPr b="0" lang="en" sz="2000" strike="noStrike">
                <a:solidFill>
                  <a:srgbClr val="000000"/>
                </a:solidFill>
                <a:latin typeface="Arial"/>
                <a:ea typeface="Arial"/>
                <a:cs typeface="Arial"/>
                <a:sym typeface="Arial"/>
              </a:rPr>
              <a:t>**</a:t>
            </a:r>
            <a:endParaRPr/>
          </a:p>
          <a:p>
            <a:pPr indent="0" lvl="0" marL="0" rtl="0" algn="l">
              <a:lnSpc>
                <a:spcPct val="100000"/>
              </a:lnSpc>
              <a:spcBef>
                <a:spcPts val="0"/>
              </a:spcBef>
              <a:spcAft>
                <a:spcPts val="0"/>
              </a:spcAft>
              <a:buClr>
                <a:srgbClr val="000000"/>
              </a:buClr>
              <a:buSzPts val="2000"/>
              <a:buFont typeface="Arial"/>
              <a:buNone/>
            </a:pPr>
            <a:r>
              <a:rPr b="0" lang="en" sz="2000" strike="noStrike">
                <a:solidFill>
                  <a:srgbClr val="000000"/>
                </a:solidFill>
                <a:latin typeface="Arial"/>
                <a:ea typeface="Arial"/>
                <a:cs typeface="Arial"/>
                <a:sym typeface="Arial"/>
              </a:rPr>
              <a:t>Much like traffic to commercial CSPs when a DODIN user tries to reach a GOVCLOUD application the traffic must go through the IAP and be inspected.</a:t>
            </a:r>
            <a:br>
              <a:rPr lang="en" sz="2000"/>
            </a:br>
            <a:r>
              <a:rPr b="0" lang="en" sz="2000" strike="noStrike">
                <a:solidFill>
                  <a:srgbClr val="000000"/>
                </a:solidFill>
                <a:latin typeface="Arial"/>
                <a:ea typeface="Arial"/>
                <a:cs typeface="Arial"/>
                <a:sym typeface="Arial"/>
              </a:rPr>
              <a:t>**</a:t>
            </a:r>
            <a:endParaRPr/>
          </a:p>
          <a:p>
            <a:pPr indent="0" lvl="0" marL="0" rtl="0" algn="l">
              <a:lnSpc>
                <a:spcPct val="100000"/>
              </a:lnSpc>
              <a:spcBef>
                <a:spcPts val="0"/>
              </a:spcBef>
              <a:spcAft>
                <a:spcPts val="0"/>
              </a:spcAft>
              <a:buClr>
                <a:srgbClr val="000000"/>
              </a:buClr>
              <a:buSzPts val="2000"/>
              <a:buFont typeface="Arial"/>
              <a:buNone/>
            </a:pPr>
            <a:r>
              <a:rPr b="0" lang="en" sz="2000" strike="noStrike">
                <a:solidFill>
                  <a:srgbClr val="000000"/>
                </a:solidFill>
                <a:latin typeface="Arial"/>
                <a:ea typeface="Arial"/>
                <a:cs typeface="Arial"/>
                <a:sym typeface="Arial"/>
              </a:rPr>
              <a:t>Once through it travels through the commercial internet to reach GOVCLOUD CSPs. </a:t>
            </a:r>
            <a:endParaRPr/>
          </a:p>
          <a:p>
            <a:pPr indent="0" lvl="0" marL="0" rtl="0" algn="l">
              <a:lnSpc>
                <a:spcPct val="100000"/>
              </a:lnSpc>
              <a:spcBef>
                <a:spcPts val="0"/>
              </a:spcBef>
              <a:spcAft>
                <a:spcPts val="0"/>
              </a:spcAft>
              <a:buClr>
                <a:srgbClr val="000000"/>
              </a:buClr>
              <a:buSzPts val="2000"/>
              <a:buFont typeface="Arial"/>
              <a:buNone/>
            </a:pPr>
            <a:r>
              <a:rPr b="0" lang="en" sz="2000" strike="noStrike">
                <a:solidFill>
                  <a:srgbClr val="000000"/>
                </a:solidFill>
                <a:latin typeface="Arial"/>
                <a:ea typeface="Arial"/>
                <a:cs typeface="Arial"/>
                <a:sym typeface="Arial"/>
              </a:rPr>
              <a:t>While all GOVCLOUD CSPs have been FEDRAMPed approved as described before, the application is security is completely up to the Mission owner. </a:t>
            </a:r>
            <a:endParaRPr/>
          </a:p>
          <a:p>
            <a:pPr indent="0" lvl="0" marL="0" rtl="0" algn="l">
              <a:lnSpc>
                <a:spcPct val="100000"/>
              </a:lnSpc>
              <a:spcBef>
                <a:spcPts val="0"/>
              </a:spcBef>
              <a:spcAft>
                <a:spcPts val="0"/>
              </a:spcAft>
              <a:buClr>
                <a:srgbClr val="000000"/>
              </a:buClr>
              <a:buSzPts val="2000"/>
              <a:buFont typeface="Arial"/>
              <a:buNone/>
            </a:pPr>
            <a:r>
              <a:rPr b="0" lang="en" sz="2000" strike="noStrike">
                <a:solidFill>
                  <a:srgbClr val="000000"/>
                </a:solidFill>
                <a:latin typeface="Arial"/>
                <a:ea typeface="Arial"/>
                <a:cs typeface="Arial"/>
                <a:sym typeface="Arial"/>
              </a:rPr>
              <a:t>As part of the Cloud Shared Responsibility model, CSPs aren’t liable for network traffic allowed in by the Application/Workload owner.</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ts val="2000"/>
              <a:buFont typeface="Arial"/>
              <a:buNone/>
            </a:pPr>
            <a:r>
              <a:rPr b="0" lang="en" sz="2000" strike="noStrike">
                <a:solidFill>
                  <a:srgbClr val="000000"/>
                </a:solidFill>
                <a:latin typeface="Arial"/>
                <a:ea typeface="Arial"/>
                <a:cs typeface="Arial"/>
                <a:sym typeface="Arial"/>
              </a:rPr>
              <a:t>And this reflects as well for valid and malicious user traffic coming from the internet as well.</a:t>
            </a:r>
            <a:endParaRPr/>
          </a:p>
          <a:p>
            <a:pPr indent="0" lvl="0" marL="0" rtl="0" algn="l">
              <a:lnSpc>
                <a:spcPct val="100000"/>
              </a:lnSpc>
              <a:spcBef>
                <a:spcPts val="0"/>
              </a:spcBef>
              <a:spcAft>
                <a:spcPts val="0"/>
              </a:spcAft>
              <a:buClr>
                <a:srgbClr val="000000"/>
              </a:buClr>
              <a:buSzPts val="2000"/>
              <a:buFont typeface="Arial"/>
              <a:buNone/>
            </a:pPr>
            <a:r>
              <a:rPr b="0" lang="en" sz="2000" strike="noStrike">
                <a:solidFill>
                  <a:srgbClr val="000000"/>
                </a:solidFill>
                <a:latin typeface="Arial"/>
                <a:ea typeface="Arial"/>
                <a:cs typeface="Arial"/>
                <a:sym typeface="Arial"/>
              </a:rPr>
              <a:t>All security is up to the application mission owner.</a:t>
            </a:r>
            <a:endParaRPr/>
          </a:p>
        </p:txBody>
      </p:sp>
      <p:sp>
        <p:nvSpPr>
          <p:cNvPr id="510" name="Google Shape;510;g3649ffdac2f_2_422:notes"/>
          <p:cNvSpPr txBox="1"/>
          <p:nvPr>
            <p:ph idx="10" type="dt"/>
          </p:nvPr>
        </p:nvSpPr>
        <p:spPr>
          <a:xfrm>
            <a:off x="3884760" y="0"/>
            <a:ext cx="2971440" cy="3437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0" lang="en" sz="1200" strike="noStrike">
                <a:solidFill>
                  <a:schemeClr val="dk1"/>
                </a:solidFill>
                <a:latin typeface="Arial"/>
                <a:ea typeface="Arial"/>
                <a:cs typeface="Arial"/>
                <a:sym typeface="Arial"/>
              </a:rPr>
              <a:t>15 July 2025</a:t>
            </a:r>
            <a:endParaRPr b="0" sz="1200" strike="noStrike">
              <a:solidFill>
                <a:srgbClr val="000000"/>
              </a:solidFill>
              <a:latin typeface="Times New Roman"/>
              <a:ea typeface="Times New Roman"/>
              <a:cs typeface="Times New Roman"/>
              <a:sym typeface="Times New Roman"/>
            </a:endParaRPr>
          </a:p>
        </p:txBody>
      </p:sp>
      <p:sp>
        <p:nvSpPr>
          <p:cNvPr id="511" name="Google Shape;511;g3649ffdac2f_2_422:notes"/>
          <p:cNvSpPr txBox="1"/>
          <p:nvPr>
            <p:ph idx="11" type="ftr"/>
          </p:nvPr>
        </p:nvSpPr>
        <p:spPr>
          <a:xfrm>
            <a:off x="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lang="en" sz="1200" strike="noStrike">
                <a:solidFill>
                  <a:schemeClr val="dk1"/>
                </a:solidFill>
                <a:latin typeface="Arial"/>
                <a:ea typeface="Arial"/>
                <a:cs typeface="Arial"/>
                <a:sym typeface="Arial"/>
              </a:rPr>
              <a:t>v1.0</a:t>
            </a:r>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649ffdac2f_2_556: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4" name="Google Shape;644;g3649ffdac2f_2_556: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And our last example is how traffic that is IL4/5 ATO’d and has been connected to the DODIN.</a:t>
            </a:r>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a:t>
            </a:r>
            <a:endParaRPr/>
          </a:p>
          <a:p>
            <a:pPr indent="0" lvl="0" marL="0" rtl="0" algn="l">
              <a:lnSpc>
                <a:spcPct val="90000"/>
              </a:lnSpc>
              <a:spcBef>
                <a:spcPts val="0"/>
              </a:spcBef>
              <a:spcAft>
                <a:spcPts val="0"/>
              </a:spcAft>
              <a:buClr>
                <a:schemeClr val="dk1"/>
              </a:buClr>
              <a:buSzPts val="800"/>
              <a:buFont typeface="Arial"/>
              <a:buNone/>
            </a:pPr>
            <a:r>
              <a:t/>
            </a:r>
            <a:endParaRPr b="0" sz="800"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Once all requirements of ATO have been signed as well as other DISA requirements, **</a:t>
            </a:r>
            <a:br>
              <a:rPr lang="en" sz="800"/>
            </a:br>
            <a:r>
              <a:rPr b="0" lang="en" sz="800" strike="noStrike">
                <a:solidFill>
                  <a:srgbClr val="000000"/>
                </a:solidFill>
                <a:latin typeface="Arial"/>
                <a:ea typeface="Arial"/>
                <a:cs typeface="Arial"/>
                <a:sym typeface="Arial"/>
              </a:rPr>
              <a:t>Cloud workload owners will connect to the Boundary Cloud Access Point or BCAP. </a:t>
            </a:r>
            <a:endParaRPr/>
          </a:p>
          <a:p>
            <a:pPr indent="0" lvl="0" marL="0" rtl="0" algn="l">
              <a:lnSpc>
                <a:spcPct val="90000"/>
              </a:lnSpc>
              <a:spcBef>
                <a:spcPts val="0"/>
              </a:spcBef>
              <a:spcAft>
                <a:spcPts val="0"/>
              </a:spcAft>
              <a:buClr>
                <a:schemeClr val="dk1"/>
              </a:buClr>
              <a:buSzPts val="800"/>
              <a:buFont typeface="Arial"/>
              <a:buNone/>
            </a:pPr>
            <a:r>
              <a:t/>
            </a:r>
            <a:endParaRPr b="0" sz="800"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The purpose of the BCAP is to protect the DODIN by serving as a point defense to detect and prevent intrusion, unauthorized routes, known malicious code and malicious network activity.</a:t>
            </a:r>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A quick note, BCAPs are the currently the standard Cloud Access Point approved for Army use. Other Cloud Access Points do exist but they require a DoD CIO Exception to Policy.</a:t>
            </a:r>
            <a:endParaRPr/>
          </a:p>
          <a:p>
            <a:pPr indent="0" lvl="0" marL="0" rtl="0" algn="l">
              <a:lnSpc>
                <a:spcPct val="90000"/>
              </a:lnSpc>
              <a:spcBef>
                <a:spcPts val="0"/>
              </a:spcBef>
              <a:spcAft>
                <a:spcPts val="0"/>
              </a:spcAft>
              <a:buClr>
                <a:schemeClr val="dk1"/>
              </a:buClr>
              <a:buSzPts val="800"/>
              <a:buFont typeface="Arial"/>
              <a:buNone/>
            </a:pPr>
            <a:r>
              <a:t/>
            </a:r>
            <a:endParaRPr b="0" sz="800"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Once connected to the BCAP the Commercial CSP workloads are given new IPS and become and extention of the DODIN.</a:t>
            </a:r>
            <a:endParaRPr/>
          </a:p>
          <a:p>
            <a:pPr indent="0" lvl="0" marL="0" rtl="0" algn="l">
              <a:lnSpc>
                <a:spcPct val="90000"/>
              </a:lnSpc>
              <a:spcBef>
                <a:spcPts val="0"/>
              </a:spcBef>
              <a:spcAft>
                <a:spcPts val="0"/>
              </a:spcAft>
              <a:buClr>
                <a:schemeClr val="dk1"/>
              </a:buClr>
              <a:buSzPts val="800"/>
              <a:buFont typeface="Arial"/>
              <a:buNone/>
            </a:pPr>
            <a:r>
              <a:t/>
            </a:r>
            <a:endParaRPr b="0" sz="800"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This completely changes the routing of the cloud workloads, as this application or environment is no longer directly accessible from the general internet.</a:t>
            </a:r>
            <a:endParaRPr/>
          </a:p>
          <a:p>
            <a:pPr indent="0" lvl="0" marL="0" rtl="0" algn="l">
              <a:lnSpc>
                <a:spcPct val="90000"/>
              </a:lnSpc>
              <a:spcBef>
                <a:spcPts val="0"/>
              </a:spcBef>
              <a:spcAft>
                <a:spcPts val="0"/>
              </a:spcAft>
              <a:buClr>
                <a:schemeClr val="dk1"/>
              </a:buClr>
              <a:buSzPts val="800"/>
              <a:buFont typeface="Arial"/>
              <a:buNone/>
            </a:pPr>
            <a:r>
              <a:t/>
            </a:r>
            <a:endParaRPr b="0" sz="800"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For internal DODIN traffic to GOVCLOUD Applications, users will not go out the IAP, they will instead go through the BCAP, be inspected and if authorized they will move on their application.</a:t>
            </a:r>
            <a:endParaRPr/>
          </a:p>
          <a:p>
            <a:pPr indent="0" lvl="0" marL="0" rtl="0" algn="l">
              <a:lnSpc>
                <a:spcPct val="90000"/>
              </a:lnSpc>
              <a:spcBef>
                <a:spcPts val="0"/>
              </a:spcBef>
              <a:spcAft>
                <a:spcPts val="0"/>
              </a:spcAft>
              <a:buClr>
                <a:schemeClr val="dk1"/>
              </a:buClr>
              <a:buSzPts val="800"/>
              <a:buFont typeface="Arial"/>
              <a:buNone/>
            </a:pPr>
            <a:r>
              <a:t/>
            </a:r>
            <a:endParaRPr b="0" sz="800"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For external users to access these ATO’d environments they will now route via the internet to the IAP,</a:t>
            </a:r>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Thee IAP will block malicious and unauthorized users and authorized users and traffic will forwarded to the BCAP.</a:t>
            </a:r>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 At the BCAP users will be inspected again and once through the users will have to go through the application security and identity to be authorized to access the data or service.</a:t>
            </a:r>
            <a:endParaRPr/>
          </a:p>
          <a:p>
            <a:pPr indent="0" lvl="0" marL="0" rtl="0" algn="l">
              <a:lnSpc>
                <a:spcPct val="90000"/>
              </a:lnSpc>
              <a:spcBef>
                <a:spcPts val="0"/>
              </a:spcBef>
              <a:spcAft>
                <a:spcPts val="0"/>
              </a:spcAft>
              <a:buClr>
                <a:schemeClr val="dk1"/>
              </a:buClr>
              <a:buSzPts val="800"/>
              <a:buFont typeface="Arial"/>
              <a:buNone/>
            </a:pPr>
            <a:r>
              <a:t/>
            </a:r>
            <a:endParaRPr b="0" sz="800"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There are separate concepts such as Internal Cloud Access Points (ICAPs) which are required for on-prem cloud based solutions but are beyond the scope of this presentation.</a:t>
            </a:r>
            <a:endParaRPr/>
          </a:p>
          <a:p>
            <a:pPr indent="0" lvl="0" marL="0" rtl="0" algn="l">
              <a:lnSpc>
                <a:spcPct val="90000"/>
              </a:lnSpc>
              <a:spcBef>
                <a:spcPts val="0"/>
              </a:spcBef>
              <a:spcAft>
                <a:spcPts val="0"/>
              </a:spcAft>
              <a:buClr>
                <a:schemeClr val="dk1"/>
              </a:buClr>
              <a:buSzPts val="800"/>
              <a:buFont typeface="Arial"/>
              <a:buNone/>
            </a:pPr>
            <a:r>
              <a:t/>
            </a:r>
            <a:endParaRPr b="0" sz="800" strike="noStrike">
              <a:solidFill>
                <a:srgbClr val="000000"/>
              </a:solidFill>
              <a:latin typeface="Arial"/>
              <a:ea typeface="Arial"/>
              <a:cs typeface="Arial"/>
              <a:sym typeface="Arial"/>
            </a:endParaRPr>
          </a:p>
          <a:p>
            <a:pPr indent="0" lvl="0" marL="0" rtl="0" algn="l">
              <a:lnSpc>
                <a:spcPct val="90000"/>
              </a:lnSpc>
              <a:spcBef>
                <a:spcPts val="0"/>
              </a:spcBef>
              <a:spcAft>
                <a:spcPts val="0"/>
              </a:spcAft>
              <a:buClr>
                <a:srgbClr val="000000"/>
              </a:buClr>
              <a:buSzPts val="800"/>
              <a:buFont typeface="Arial"/>
              <a:buNone/>
            </a:pPr>
            <a:r>
              <a:rPr b="0" lang="en" sz="800" strike="noStrike">
                <a:solidFill>
                  <a:srgbClr val="000000"/>
                </a:solidFill>
                <a:latin typeface="Arial"/>
                <a:ea typeface="Arial"/>
                <a:cs typeface="Arial"/>
                <a:sym typeface="Arial"/>
              </a:rPr>
              <a:t>This concludes the overview of the routing from DODIN to commercial or GOVCLOUD CSPs. Understanding these traffic flows can help ensure you are not breaking security authorizations by having higher impact levels of data on unauthorized networks.</a:t>
            </a:r>
            <a:endParaRPr/>
          </a:p>
        </p:txBody>
      </p:sp>
      <p:sp>
        <p:nvSpPr>
          <p:cNvPr id="645" name="Google Shape;645;g3649ffdac2f_2_556:notes"/>
          <p:cNvSpPr txBox="1"/>
          <p:nvPr>
            <p:ph idx="10" type="dt"/>
          </p:nvPr>
        </p:nvSpPr>
        <p:spPr>
          <a:xfrm>
            <a:off x="3884760" y="0"/>
            <a:ext cx="2971440" cy="3437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r>
              <a:rPr b="0" lang="en" sz="1200" strike="noStrike">
                <a:solidFill>
                  <a:schemeClr val="dk1"/>
                </a:solidFill>
                <a:latin typeface="Arial"/>
                <a:ea typeface="Arial"/>
                <a:cs typeface="Arial"/>
                <a:sym typeface="Arial"/>
              </a:rPr>
              <a:t>15 July 2025</a:t>
            </a:r>
            <a:endParaRPr b="0" sz="1200" strike="noStrike">
              <a:solidFill>
                <a:srgbClr val="000000"/>
              </a:solidFill>
              <a:latin typeface="Times New Roman"/>
              <a:ea typeface="Times New Roman"/>
              <a:cs typeface="Times New Roman"/>
              <a:sym typeface="Times New Roman"/>
            </a:endParaRPr>
          </a:p>
        </p:txBody>
      </p:sp>
      <p:sp>
        <p:nvSpPr>
          <p:cNvPr id="646" name="Google Shape;646;g3649ffdac2f_2_556:notes"/>
          <p:cNvSpPr txBox="1"/>
          <p:nvPr>
            <p:ph idx="11" type="ftr"/>
          </p:nvPr>
        </p:nvSpPr>
        <p:spPr>
          <a:xfrm>
            <a:off x="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lang="en" sz="1200" strike="noStrike">
                <a:solidFill>
                  <a:schemeClr val="dk1"/>
                </a:solidFill>
                <a:latin typeface="Arial"/>
                <a:ea typeface="Arial"/>
                <a:cs typeface="Arial"/>
                <a:sym typeface="Arial"/>
              </a:rPr>
              <a:t>v1.0</a:t>
            </a:r>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49ffdac2f_2_17: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g3649ffdac2f_2_17: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84" name="Google Shape;84;g3649ffdac2f_2_17: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649ffdac2f_2_21: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g3649ffdac2f_2_21: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89" name="Google Shape;89;g3649ffdac2f_2_21: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649ffdac2f_2_25: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g3649ffdac2f_2_25: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94" name="Google Shape;94;g3649ffdac2f_2_25: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49ffdac2f_2_29: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 name="Google Shape;98;g3649ffdac2f_2_29: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99" name="Google Shape;99;g3649ffdac2f_2_29: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649ffdac2f_2_33: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 name="Google Shape;103;g3649ffdac2f_2_33: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04" name="Google Shape;104;g3649ffdac2f_2_33: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49ffdac2f_2_37:notes"/>
          <p:cNvSpPr/>
          <p:nvPr>
            <p:ph idx="2" type="sldImg"/>
          </p:nvPr>
        </p:nvSpPr>
        <p:spPr>
          <a:xfrm>
            <a:off x="685800" y="857250"/>
            <a:ext cx="5486040" cy="23144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g3649ffdac2f_2_37:notes"/>
          <p:cNvSpPr txBox="1"/>
          <p:nvPr>
            <p:ph idx="1" type="body"/>
          </p:nvPr>
        </p:nvSpPr>
        <p:spPr>
          <a:xfrm>
            <a:off x="685800" y="3300480"/>
            <a:ext cx="5486040" cy="27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Clr>
                <a:schemeClr val="dk1"/>
              </a:buClr>
              <a:buSzPts val="1800"/>
              <a:buFont typeface="Arial"/>
              <a:buNone/>
            </a:pPr>
            <a:r>
              <a:t/>
            </a:r>
            <a:endParaRPr b="0" sz="1800" strike="noStrike">
              <a:solidFill>
                <a:srgbClr val="000000"/>
              </a:solidFill>
              <a:latin typeface="Arial"/>
              <a:ea typeface="Arial"/>
              <a:cs typeface="Arial"/>
              <a:sym typeface="Arial"/>
            </a:endParaRPr>
          </a:p>
        </p:txBody>
      </p:sp>
      <p:sp>
        <p:nvSpPr>
          <p:cNvPr id="109" name="Google Shape;109;g3649ffdac2f_2_37:notes"/>
          <p:cNvSpPr txBox="1"/>
          <p:nvPr>
            <p:ph idx="12" type="sldNum"/>
          </p:nvPr>
        </p:nvSpPr>
        <p:spPr>
          <a:xfrm>
            <a:off x="3884760" y="6514020"/>
            <a:ext cx="2971440" cy="34371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60" name="Shape 60"/>
        <p:cNvGrpSpPr/>
        <p:nvPr/>
      </p:nvGrpSpPr>
      <p:grpSpPr>
        <a:xfrm>
          <a:off x="0" y="0"/>
          <a:ext cx="0" cy="0"/>
          <a:chOff x="0" y="0"/>
          <a:chExt cx="0" cy="0"/>
        </a:xfrm>
      </p:grpSpPr>
      <p:sp>
        <p:nvSpPr>
          <p:cNvPr id="61" name="Google Shape;61;p16"/>
          <p:cNvSpPr txBox="1"/>
          <p:nvPr>
            <p:ph type="title"/>
          </p:nvPr>
        </p:nvSpPr>
        <p:spPr>
          <a:xfrm>
            <a:off x="685800" y="114210"/>
            <a:ext cx="7238700" cy="34263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6"/>
          <p:cNvSpPr txBox="1"/>
          <p:nvPr>
            <p:ph idx="1" type="body"/>
          </p:nvPr>
        </p:nvSpPr>
        <p:spPr>
          <a:xfrm>
            <a:off x="457110" y="1207170"/>
            <a:ext cx="1970730" cy="84294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6"/>
          <p:cNvSpPr txBox="1"/>
          <p:nvPr>
            <p:ph idx="2" type="body"/>
          </p:nvPr>
        </p:nvSpPr>
        <p:spPr>
          <a:xfrm>
            <a:off x="2526660" y="1207170"/>
            <a:ext cx="1970730" cy="84294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16"/>
          <p:cNvSpPr txBox="1"/>
          <p:nvPr>
            <p:ph idx="3" type="body"/>
          </p:nvPr>
        </p:nvSpPr>
        <p:spPr>
          <a:xfrm>
            <a:off x="457110" y="2130570"/>
            <a:ext cx="1970730" cy="84294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6"/>
          <p:cNvSpPr txBox="1"/>
          <p:nvPr>
            <p:ph idx="4" type="body"/>
          </p:nvPr>
        </p:nvSpPr>
        <p:spPr>
          <a:xfrm>
            <a:off x="2526660" y="2130570"/>
            <a:ext cx="1970730" cy="84294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457110" y="1203390"/>
            <a:ext cx="8229330" cy="298296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 name="Shape 54"/>
        <p:cNvGrpSpPr/>
        <p:nvPr/>
      </p:nvGrpSpPr>
      <p:grpSpPr>
        <a:xfrm>
          <a:off x="0" y="0"/>
          <a:ext cx="0" cy="0"/>
          <a:chOff x="0" y="0"/>
          <a:chExt cx="0" cy="0"/>
        </a:xfrm>
      </p:grpSpPr>
      <p:sp>
        <p:nvSpPr>
          <p:cNvPr id="55" name="Google Shape;55;p15"/>
          <p:cNvSpPr txBox="1"/>
          <p:nvPr>
            <p:ph type="title"/>
          </p:nvPr>
        </p:nvSpPr>
        <p:spPr>
          <a:xfrm>
            <a:off x="685800" y="114210"/>
            <a:ext cx="7238700" cy="34263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6" name="Google Shape;56;p15"/>
          <p:cNvSpPr txBox="1"/>
          <p:nvPr>
            <p:ph idx="1" type="body"/>
          </p:nvPr>
        </p:nvSpPr>
        <p:spPr>
          <a:xfrm>
            <a:off x="457110" y="1207170"/>
            <a:ext cx="4038390" cy="176769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7" name="Google Shape;57;p15"/>
          <p:cNvSpPr txBox="1"/>
          <p:nvPr>
            <p:ph idx="2" type="body"/>
          </p:nvPr>
        </p:nvSpPr>
        <p:spPr>
          <a:xfrm>
            <a:off x="4648320" y="1207170"/>
            <a:ext cx="4038390" cy="176769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8" name="Google Shape;58;p15"/>
          <p:cNvSpPr txBox="1"/>
          <p:nvPr>
            <p:ph idx="3" type="body"/>
          </p:nvPr>
        </p:nvSpPr>
        <p:spPr>
          <a:xfrm>
            <a:off x="457110" y="3089610"/>
            <a:ext cx="4038390" cy="176769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 name="Google Shape;59;p15"/>
          <p:cNvSpPr txBox="1"/>
          <p:nvPr>
            <p:ph idx="4" type="body"/>
          </p:nvPr>
        </p:nvSpPr>
        <p:spPr>
          <a:xfrm>
            <a:off x="4648320" y="3089610"/>
            <a:ext cx="4038390" cy="176769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38.png"/><Relationship Id="rId6"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52"/>
          <p:cNvGrpSpPr/>
          <p:nvPr/>
        </p:nvGrpSpPr>
        <p:grpSpPr>
          <a:xfrm>
            <a:off x="1119150" y="371520"/>
            <a:ext cx="5387850" cy="4935600"/>
            <a:chOff x="1492200" y="495360"/>
            <a:chExt cx="7183800" cy="6580800"/>
          </a:xfrm>
        </p:grpSpPr>
        <p:sp>
          <p:nvSpPr>
            <p:cNvPr id="248" name="Google Shape;248;p52"/>
            <p:cNvSpPr/>
            <p:nvPr/>
          </p:nvSpPr>
          <p:spPr>
            <a:xfrm>
              <a:off x="1492200" y="495360"/>
              <a:ext cx="7183800" cy="6580800"/>
            </a:xfrm>
            <a:prstGeom prst="cloud">
              <a:avLst/>
            </a:prstGeom>
            <a:solidFill>
              <a:schemeClr val="dk1"/>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249" name="Google Shape;249;p52"/>
            <p:cNvSpPr/>
            <p:nvPr/>
          </p:nvSpPr>
          <p:spPr>
            <a:xfrm>
              <a:off x="4924800" y="682200"/>
              <a:ext cx="2085120" cy="51804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2100" strike="noStrike">
                  <a:solidFill>
                    <a:schemeClr val="dk1"/>
                  </a:solidFill>
                  <a:latin typeface="Arial"/>
                  <a:ea typeface="Arial"/>
                  <a:cs typeface="Arial"/>
                  <a:sym typeface="Arial"/>
                </a:rPr>
                <a:t>Internet</a:t>
              </a:r>
              <a:endParaRPr b="0" sz="2100" strike="noStrike">
                <a:solidFill>
                  <a:srgbClr val="000000"/>
                </a:solidFill>
                <a:latin typeface="Arial"/>
                <a:ea typeface="Arial"/>
                <a:cs typeface="Arial"/>
                <a:sym typeface="Arial"/>
              </a:endParaRPr>
            </a:p>
          </p:txBody>
        </p:sp>
      </p:grpSp>
      <p:sp>
        <p:nvSpPr>
          <p:cNvPr id="250" name="Google Shape;250;p52"/>
          <p:cNvSpPr txBox="1"/>
          <p:nvPr>
            <p:ph type="title"/>
          </p:nvPr>
        </p:nvSpPr>
        <p:spPr>
          <a:xfrm>
            <a:off x="1760940" y="78840"/>
            <a:ext cx="5428890" cy="36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300"/>
              <a:buFont typeface="Arial"/>
              <a:buNone/>
            </a:pPr>
            <a:r>
              <a:rPr b="1" lang="en" sz="2300" strike="noStrike">
                <a:solidFill>
                  <a:schemeClr val="dk1"/>
                </a:solidFill>
                <a:latin typeface="Arial"/>
                <a:ea typeface="Arial"/>
                <a:cs typeface="Arial"/>
                <a:sym typeface="Arial"/>
              </a:rPr>
              <a:t>Networking (cont.)</a:t>
            </a:r>
            <a:endParaRPr b="0" sz="2300" strike="noStrike">
              <a:solidFill>
                <a:schemeClr val="dk1"/>
              </a:solidFill>
              <a:latin typeface="Calibri"/>
              <a:ea typeface="Calibri"/>
              <a:cs typeface="Calibri"/>
              <a:sym typeface="Calibri"/>
            </a:endParaRPr>
          </a:p>
        </p:txBody>
      </p:sp>
      <p:sp>
        <p:nvSpPr>
          <p:cNvPr id="251" name="Google Shape;251;p52"/>
          <p:cNvSpPr/>
          <p:nvPr/>
        </p:nvSpPr>
        <p:spPr>
          <a:xfrm>
            <a:off x="1379160" y="740610"/>
            <a:ext cx="6355530" cy="3903390"/>
          </a:xfrm>
          <a:prstGeom prst="rect">
            <a:avLst/>
          </a:prstGeom>
          <a:noFill/>
          <a:ln>
            <a:noFill/>
          </a:ln>
        </p:spPr>
        <p:txBody>
          <a:bodyPr anchorCtr="0" anchor="t" bIns="34550" lIns="69125" spcFirstLastPara="1" rIns="69125" wrap="square" tIns="34550">
            <a:noAutofit/>
          </a:bodyPr>
          <a:lstStyle/>
          <a:p>
            <a:pPr indent="0" lvl="0" marL="0" marR="0" rtl="0" algn="l">
              <a:spcBef>
                <a:spcPts val="0"/>
              </a:spcBef>
              <a:spcAft>
                <a:spcPts val="0"/>
              </a:spcAft>
              <a:buNone/>
            </a:pPr>
            <a:r>
              <a:t/>
            </a:r>
            <a:endParaRPr b="1" sz="900" strike="noStrike">
              <a:solidFill>
                <a:schemeClr val="dk1"/>
              </a:solidFill>
              <a:latin typeface="Calibri"/>
              <a:ea typeface="Calibri"/>
              <a:cs typeface="Calibri"/>
              <a:sym typeface="Calibri"/>
            </a:endParaRPr>
          </a:p>
        </p:txBody>
      </p:sp>
      <p:grpSp>
        <p:nvGrpSpPr>
          <p:cNvPr id="252" name="Google Shape;252;p52"/>
          <p:cNvGrpSpPr/>
          <p:nvPr/>
        </p:nvGrpSpPr>
        <p:grpSpPr>
          <a:xfrm>
            <a:off x="5604660" y="832140"/>
            <a:ext cx="2510460" cy="2718090"/>
            <a:chOff x="7472880" y="1109520"/>
            <a:chExt cx="3347280" cy="3624120"/>
          </a:xfrm>
        </p:grpSpPr>
        <p:pic>
          <p:nvPicPr>
            <p:cNvPr descr="Cloud round icons - Vector stencils library" id="253" name="Google Shape;253;p52"/>
            <p:cNvPicPr preferRelativeResize="0"/>
            <p:nvPr/>
          </p:nvPicPr>
          <p:blipFill rotWithShape="1">
            <a:blip r:embed="rId3">
              <a:alphaModFix/>
            </a:blip>
            <a:srcRect b="0" l="0" r="0" t="0"/>
            <a:stretch/>
          </p:blipFill>
          <p:spPr>
            <a:xfrm>
              <a:off x="7472880" y="1109520"/>
              <a:ext cx="3347280" cy="3624120"/>
            </a:xfrm>
            <a:prstGeom prst="rect">
              <a:avLst/>
            </a:prstGeom>
            <a:noFill/>
            <a:ln>
              <a:noFill/>
            </a:ln>
          </p:spPr>
        </p:pic>
        <p:sp>
          <p:nvSpPr>
            <p:cNvPr id="254" name="Google Shape;254;p52"/>
            <p:cNvSpPr/>
            <p:nvPr/>
          </p:nvSpPr>
          <p:spPr>
            <a:xfrm>
              <a:off x="7949880" y="2505240"/>
              <a:ext cx="2136960" cy="624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2600" strike="noStrike">
                  <a:solidFill>
                    <a:schemeClr val="dk1"/>
                  </a:solidFill>
                  <a:latin typeface="Calibri"/>
                  <a:ea typeface="Calibri"/>
                  <a:cs typeface="Calibri"/>
                  <a:sym typeface="Calibri"/>
                </a:rPr>
                <a:t>DODIN</a:t>
              </a:r>
              <a:endParaRPr b="0" sz="2600" strike="noStrike">
                <a:solidFill>
                  <a:srgbClr val="000000"/>
                </a:solidFill>
                <a:latin typeface="Arial"/>
                <a:ea typeface="Arial"/>
                <a:cs typeface="Arial"/>
                <a:sym typeface="Arial"/>
              </a:endParaRPr>
            </a:p>
          </p:txBody>
        </p:sp>
      </p:grpSp>
      <p:sp>
        <p:nvSpPr>
          <p:cNvPr id="255" name="Google Shape;255;p52"/>
          <p:cNvSpPr/>
          <p:nvPr/>
        </p:nvSpPr>
        <p:spPr>
          <a:xfrm>
            <a:off x="5121900" y="1101330"/>
            <a:ext cx="1378890" cy="29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500" strike="noStrike">
                <a:solidFill>
                  <a:schemeClr val="dk1"/>
                </a:solidFill>
                <a:latin typeface="Calibri"/>
                <a:ea typeface="Calibri"/>
                <a:cs typeface="Calibri"/>
                <a:sym typeface="Calibri"/>
              </a:rPr>
              <a:t>IAP</a:t>
            </a:r>
            <a:endParaRPr b="0" sz="1500" strike="noStrike">
              <a:solidFill>
                <a:srgbClr val="000000"/>
              </a:solidFill>
              <a:latin typeface="Arial"/>
              <a:ea typeface="Arial"/>
              <a:cs typeface="Arial"/>
              <a:sym typeface="Arial"/>
            </a:endParaRPr>
          </a:p>
        </p:txBody>
      </p:sp>
      <p:pic>
        <p:nvPicPr>
          <p:cNvPr id="256" name="Google Shape;256;p52"/>
          <p:cNvPicPr preferRelativeResize="0"/>
          <p:nvPr/>
        </p:nvPicPr>
        <p:blipFill rotWithShape="1">
          <a:blip r:embed="rId4">
            <a:alphaModFix/>
          </a:blip>
          <a:srcRect b="0" l="0" r="0" t="0"/>
          <a:stretch/>
        </p:blipFill>
        <p:spPr>
          <a:xfrm>
            <a:off x="5409990" y="2344140"/>
            <a:ext cx="991980" cy="991980"/>
          </a:xfrm>
          <a:prstGeom prst="rect">
            <a:avLst/>
          </a:prstGeom>
          <a:noFill/>
          <a:ln>
            <a:noFill/>
          </a:ln>
        </p:spPr>
      </p:pic>
      <p:sp>
        <p:nvSpPr>
          <p:cNvPr id="257" name="Google Shape;257;p52"/>
          <p:cNvSpPr/>
          <p:nvPr/>
        </p:nvSpPr>
        <p:spPr>
          <a:xfrm>
            <a:off x="5409990" y="3059910"/>
            <a:ext cx="1378890" cy="2740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400" strike="noStrike">
                <a:solidFill>
                  <a:srgbClr val="00B050"/>
                </a:solidFill>
                <a:latin typeface="Calibri"/>
                <a:ea typeface="Calibri"/>
                <a:cs typeface="Calibri"/>
                <a:sym typeface="Calibri"/>
              </a:rPr>
              <a:t>BCAP</a:t>
            </a:r>
            <a:endParaRPr b="0" sz="1400" strike="noStrike">
              <a:solidFill>
                <a:srgbClr val="000000"/>
              </a:solidFill>
              <a:latin typeface="Arial"/>
              <a:ea typeface="Arial"/>
              <a:cs typeface="Arial"/>
              <a:sym typeface="Arial"/>
            </a:endParaRPr>
          </a:p>
        </p:txBody>
      </p:sp>
      <p:sp>
        <p:nvSpPr>
          <p:cNvPr id="258" name="Google Shape;258;p52"/>
          <p:cNvSpPr/>
          <p:nvPr/>
        </p:nvSpPr>
        <p:spPr>
          <a:xfrm>
            <a:off x="3608010" y="3203820"/>
            <a:ext cx="1667520" cy="1090530"/>
          </a:xfrm>
          <a:prstGeom prst="cloud">
            <a:avLst/>
          </a:prstGeom>
          <a:solidFill>
            <a:schemeClr val="dk1"/>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259" name="Google Shape;259;p52"/>
          <p:cNvSpPr/>
          <p:nvPr/>
        </p:nvSpPr>
        <p:spPr>
          <a:xfrm>
            <a:off x="3582900" y="4160430"/>
            <a:ext cx="1692630" cy="29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500" strike="noStrike">
                <a:solidFill>
                  <a:schemeClr val="dk1"/>
                </a:solidFill>
                <a:latin typeface="Calibri"/>
                <a:ea typeface="Calibri"/>
                <a:cs typeface="Calibri"/>
                <a:sym typeface="Calibri"/>
              </a:rPr>
              <a:t>GOVCLOUD CSP</a:t>
            </a:r>
            <a:endParaRPr b="0" sz="1500" strike="noStrike">
              <a:solidFill>
                <a:srgbClr val="000000"/>
              </a:solidFill>
              <a:latin typeface="Arial"/>
              <a:ea typeface="Arial"/>
              <a:cs typeface="Arial"/>
              <a:sym typeface="Arial"/>
            </a:endParaRPr>
          </a:p>
        </p:txBody>
      </p:sp>
      <p:grpSp>
        <p:nvGrpSpPr>
          <p:cNvPr id="260" name="Google Shape;260;p52"/>
          <p:cNvGrpSpPr/>
          <p:nvPr/>
        </p:nvGrpSpPr>
        <p:grpSpPr>
          <a:xfrm>
            <a:off x="3889890" y="3363120"/>
            <a:ext cx="1167210" cy="734130"/>
            <a:chOff x="5186520" y="4484160"/>
            <a:chExt cx="1556280" cy="978840"/>
          </a:xfrm>
        </p:grpSpPr>
        <p:pic>
          <p:nvPicPr>
            <p:cNvPr id="261" name="Google Shape;261;p52"/>
            <p:cNvPicPr preferRelativeResize="0"/>
            <p:nvPr/>
          </p:nvPicPr>
          <p:blipFill rotWithShape="1">
            <a:blip r:embed="rId5">
              <a:alphaModFix/>
            </a:blip>
            <a:srcRect b="0" l="0" r="0" t="0"/>
            <a:stretch/>
          </p:blipFill>
          <p:spPr>
            <a:xfrm>
              <a:off x="5881680" y="4506120"/>
              <a:ext cx="514800" cy="514800"/>
            </a:xfrm>
            <a:prstGeom prst="rect">
              <a:avLst/>
            </a:prstGeom>
            <a:noFill/>
            <a:ln>
              <a:noFill/>
            </a:ln>
            <a:effectLst>
              <a:outerShdw blurRad="50760" rotWithShape="0" algn="t" dir="5400000" dist="38160">
                <a:srgbClr val="000000">
                  <a:alpha val="40000"/>
                </a:srgbClr>
              </a:outerShdw>
            </a:effectLst>
          </p:spPr>
        </p:pic>
        <p:pic>
          <p:nvPicPr>
            <p:cNvPr id="262" name="Google Shape;262;p52"/>
            <p:cNvPicPr preferRelativeResize="0"/>
            <p:nvPr/>
          </p:nvPicPr>
          <p:blipFill rotWithShape="1">
            <a:blip r:embed="rId5">
              <a:alphaModFix/>
            </a:blip>
            <a:srcRect b="0" l="0" r="0" t="0"/>
            <a:stretch/>
          </p:blipFill>
          <p:spPr>
            <a:xfrm>
              <a:off x="5881680" y="4948200"/>
              <a:ext cx="514800" cy="514800"/>
            </a:xfrm>
            <a:prstGeom prst="rect">
              <a:avLst/>
            </a:prstGeom>
            <a:noFill/>
            <a:ln>
              <a:noFill/>
            </a:ln>
            <a:effectLst>
              <a:outerShdw blurRad="50760" rotWithShape="0" algn="t" dir="5400000" dist="38160">
                <a:srgbClr val="000000">
                  <a:alpha val="40000"/>
                </a:srgbClr>
              </a:outerShdw>
            </a:effectLst>
          </p:spPr>
        </p:pic>
        <p:pic>
          <p:nvPicPr>
            <p:cNvPr id="263" name="Google Shape;263;p52"/>
            <p:cNvPicPr preferRelativeResize="0"/>
            <p:nvPr/>
          </p:nvPicPr>
          <p:blipFill rotWithShape="1">
            <a:blip r:embed="rId5">
              <a:alphaModFix/>
            </a:blip>
            <a:srcRect b="0" l="0" r="0" t="0"/>
            <a:stretch/>
          </p:blipFill>
          <p:spPr>
            <a:xfrm>
              <a:off x="6228000" y="4506120"/>
              <a:ext cx="514800" cy="514800"/>
            </a:xfrm>
            <a:prstGeom prst="rect">
              <a:avLst/>
            </a:prstGeom>
            <a:noFill/>
            <a:ln>
              <a:noFill/>
            </a:ln>
            <a:effectLst>
              <a:outerShdw blurRad="50760" rotWithShape="0" algn="t" dir="5400000" dist="38160">
                <a:srgbClr val="000000">
                  <a:alpha val="40000"/>
                </a:srgbClr>
              </a:outerShdw>
            </a:effectLst>
          </p:spPr>
        </p:pic>
        <p:pic>
          <p:nvPicPr>
            <p:cNvPr id="264" name="Google Shape;264;p52"/>
            <p:cNvPicPr preferRelativeResize="0"/>
            <p:nvPr/>
          </p:nvPicPr>
          <p:blipFill rotWithShape="1">
            <a:blip r:embed="rId5">
              <a:alphaModFix/>
            </a:blip>
            <a:srcRect b="0" l="0" r="0" t="0"/>
            <a:stretch/>
          </p:blipFill>
          <p:spPr>
            <a:xfrm>
              <a:off x="6228000" y="4948200"/>
              <a:ext cx="514800" cy="514800"/>
            </a:xfrm>
            <a:prstGeom prst="rect">
              <a:avLst/>
            </a:prstGeom>
            <a:noFill/>
            <a:ln>
              <a:noFill/>
            </a:ln>
            <a:effectLst>
              <a:outerShdw blurRad="50760" rotWithShape="0" algn="t" dir="5400000" dist="38160">
                <a:srgbClr val="000000">
                  <a:alpha val="40000"/>
                </a:srgbClr>
              </a:outerShdw>
            </a:effectLst>
          </p:spPr>
        </p:pic>
        <p:pic>
          <p:nvPicPr>
            <p:cNvPr id="265" name="Google Shape;265;p52"/>
            <p:cNvPicPr preferRelativeResize="0"/>
            <p:nvPr/>
          </p:nvPicPr>
          <p:blipFill rotWithShape="1">
            <a:blip r:embed="rId5">
              <a:alphaModFix/>
            </a:blip>
            <a:srcRect b="0" l="0" r="0" t="0"/>
            <a:stretch/>
          </p:blipFill>
          <p:spPr>
            <a:xfrm>
              <a:off x="5186520" y="4484160"/>
              <a:ext cx="514800" cy="514800"/>
            </a:xfrm>
            <a:prstGeom prst="rect">
              <a:avLst/>
            </a:prstGeom>
            <a:noFill/>
            <a:ln>
              <a:noFill/>
            </a:ln>
            <a:effectLst>
              <a:outerShdw blurRad="50760" rotWithShape="0" algn="t" dir="5400000" dist="38160">
                <a:srgbClr val="000000">
                  <a:alpha val="40000"/>
                </a:srgbClr>
              </a:outerShdw>
            </a:effectLst>
          </p:spPr>
        </p:pic>
        <p:pic>
          <p:nvPicPr>
            <p:cNvPr id="266" name="Google Shape;266;p52"/>
            <p:cNvPicPr preferRelativeResize="0"/>
            <p:nvPr/>
          </p:nvPicPr>
          <p:blipFill rotWithShape="1">
            <a:blip r:embed="rId5">
              <a:alphaModFix/>
            </a:blip>
            <a:srcRect b="0" l="0" r="0" t="0"/>
            <a:stretch/>
          </p:blipFill>
          <p:spPr>
            <a:xfrm>
              <a:off x="5186520" y="4926240"/>
              <a:ext cx="514800" cy="514800"/>
            </a:xfrm>
            <a:prstGeom prst="rect">
              <a:avLst/>
            </a:prstGeom>
            <a:noFill/>
            <a:ln>
              <a:noFill/>
            </a:ln>
            <a:effectLst>
              <a:outerShdw blurRad="50760" rotWithShape="0" algn="t" dir="5400000" dist="38160">
                <a:srgbClr val="000000">
                  <a:alpha val="40000"/>
                </a:srgbClr>
              </a:outerShdw>
            </a:effectLst>
          </p:spPr>
        </p:pic>
        <p:pic>
          <p:nvPicPr>
            <p:cNvPr id="267" name="Google Shape;267;p52"/>
            <p:cNvPicPr preferRelativeResize="0"/>
            <p:nvPr/>
          </p:nvPicPr>
          <p:blipFill rotWithShape="1">
            <a:blip r:embed="rId5">
              <a:alphaModFix/>
            </a:blip>
            <a:srcRect b="0" l="0" r="0" t="0"/>
            <a:stretch/>
          </p:blipFill>
          <p:spPr>
            <a:xfrm>
              <a:off x="5533200" y="4484160"/>
              <a:ext cx="514800" cy="514800"/>
            </a:xfrm>
            <a:prstGeom prst="rect">
              <a:avLst/>
            </a:prstGeom>
            <a:noFill/>
            <a:ln>
              <a:noFill/>
            </a:ln>
            <a:effectLst>
              <a:outerShdw blurRad="50760" rotWithShape="0" algn="t" dir="5400000" dist="38160">
                <a:srgbClr val="000000">
                  <a:alpha val="40000"/>
                </a:srgbClr>
              </a:outerShdw>
            </a:effectLst>
          </p:spPr>
        </p:pic>
        <p:pic>
          <p:nvPicPr>
            <p:cNvPr id="268" name="Google Shape;268;p52"/>
            <p:cNvPicPr preferRelativeResize="0"/>
            <p:nvPr/>
          </p:nvPicPr>
          <p:blipFill rotWithShape="1">
            <a:blip r:embed="rId5">
              <a:alphaModFix/>
            </a:blip>
            <a:srcRect b="0" l="0" r="0" t="0"/>
            <a:stretch/>
          </p:blipFill>
          <p:spPr>
            <a:xfrm>
              <a:off x="5533200" y="4926240"/>
              <a:ext cx="514800" cy="514800"/>
            </a:xfrm>
            <a:prstGeom prst="rect">
              <a:avLst/>
            </a:prstGeom>
            <a:noFill/>
            <a:ln>
              <a:noFill/>
            </a:ln>
            <a:effectLst>
              <a:outerShdw blurRad="50760" rotWithShape="0" algn="t" dir="5400000" dist="38160">
                <a:srgbClr val="000000">
                  <a:alpha val="40000"/>
                </a:srgbClr>
              </a:outerShdw>
            </a:effectLst>
          </p:spPr>
        </p:pic>
      </p:grpSp>
      <p:sp>
        <p:nvSpPr>
          <p:cNvPr id="269" name="Google Shape;269;p52"/>
          <p:cNvSpPr/>
          <p:nvPr/>
        </p:nvSpPr>
        <p:spPr>
          <a:xfrm>
            <a:off x="2038500" y="1025190"/>
            <a:ext cx="1692630" cy="1108350"/>
          </a:xfrm>
          <a:prstGeom prst="cloud">
            <a:avLst/>
          </a:prstGeom>
          <a:solidFill>
            <a:schemeClr val="dk1"/>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nvGrpSpPr>
          <p:cNvPr id="270" name="Google Shape;270;p52"/>
          <p:cNvGrpSpPr/>
          <p:nvPr/>
        </p:nvGrpSpPr>
        <p:grpSpPr>
          <a:xfrm>
            <a:off x="2263950" y="1154250"/>
            <a:ext cx="1167480" cy="734130"/>
            <a:chOff x="3018600" y="1539000"/>
            <a:chExt cx="1556640" cy="978840"/>
          </a:xfrm>
        </p:grpSpPr>
        <p:pic>
          <p:nvPicPr>
            <p:cNvPr id="271" name="Google Shape;271;p52"/>
            <p:cNvPicPr preferRelativeResize="0"/>
            <p:nvPr/>
          </p:nvPicPr>
          <p:blipFill rotWithShape="1">
            <a:blip r:embed="rId5">
              <a:alphaModFix/>
            </a:blip>
            <a:srcRect b="0" l="0" r="0" t="0"/>
            <a:stretch/>
          </p:blipFill>
          <p:spPr>
            <a:xfrm>
              <a:off x="3713760" y="1560960"/>
              <a:ext cx="514800" cy="514800"/>
            </a:xfrm>
            <a:prstGeom prst="rect">
              <a:avLst/>
            </a:prstGeom>
            <a:noFill/>
            <a:ln>
              <a:noFill/>
            </a:ln>
            <a:effectLst>
              <a:outerShdw blurRad="50760" rotWithShape="0" algn="t" dir="5400000" dist="38160">
                <a:srgbClr val="000000">
                  <a:alpha val="40000"/>
                </a:srgbClr>
              </a:outerShdw>
            </a:effectLst>
          </p:spPr>
        </p:pic>
        <p:pic>
          <p:nvPicPr>
            <p:cNvPr id="272" name="Google Shape;272;p52"/>
            <p:cNvPicPr preferRelativeResize="0"/>
            <p:nvPr/>
          </p:nvPicPr>
          <p:blipFill rotWithShape="1">
            <a:blip r:embed="rId5">
              <a:alphaModFix/>
            </a:blip>
            <a:srcRect b="0" l="0" r="0" t="0"/>
            <a:stretch/>
          </p:blipFill>
          <p:spPr>
            <a:xfrm>
              <a:off x="3713760" y="2003040"/>
              <a:ext cx="514800" cy="514800"/>
            </a:xfrm>
            <a:prstGeom prst="rect">
              <a:avLst/>
            </a:prstGeom>
            <a:noFill/>
            <a:ln>
              <a:noFill/>
            </a:ln>
            <a:effectLst>
              <a:outerShdw blurRad="50760" rotWithShape="0" algn="t" dir="5400000" dist="38160">
                <a:srgbClr val="000000">
                  <a:alpha val="40000"/>
                </a:srgbClr>
              </a:outerShdw>
            </a:effectLst>
          </p:spPr>
        </p:pic>
        <p:pic>
          <p:nvPicPr>
            <p:cNvPr id="273" name="Google Shape;273;p52"/>
            <p:cNvPicPr preferRelativeResize="0"/>
            <p:nvPr/>
          </p:nvPicPr>
          <p:blipFill rotWithShape="1">
            <a:blip r:embed="rId5">
              <a:alphaModFix/>
            </a:blip>
            <a:srcRect b="0" l="0" r="0" t="0"/>
            <a:stretch/>
          </p:blipFill>
          <p:spPr>
            <a:xfrm>
              <a:off x="4060440" y="1560960"/>
              <a:ext cx="514800" cy="514800"/>
            </a:xfrm>
            <a:prstGeom prst="rect">
              <a:avLst/>
            </a:prstGeom>
            <a:noFill/>
            <a:ln>
              <a:noFill/>
            </a:ln>
            <a:effectLst>
              <a:outerShdw blurRad="50760" rotWithShape="0" algn="t" dir="5400000" dist="38160">
                <a:srgbClr val="000000">
                  <a:alpha val="40000"/>
                </a:srgbClr>
              </a:outerShdw>
            </a:effectLst>
          </p:spPr>
        </p:pic>
        <p:pic>
          <p:nvPicPr>
            <p:cNvPr id="274" name="Google Shape;274;p52"/>
            <p:cNvPicPr preferRelativeResize="0"/>
            <p:nvPr/>
          </p:nvPicPr>
          <p:blipFill rotWithShape="1">
            <a:blip r:embed="rId5">
              <a:alphaModFix/>
            </a:blip>
            <a:srcRect b="0" l="0" r="0" t="0"/>
            <a:stretch/>
          </p:blipFill>
          <p:spPr>
            <a:xfrm>
              <a:off x="4060440" y="2003040"/>
              <a:ext cx="514800" cy="514800"/>
            </a:xfrm>
            <a:prstGeom prst="rect">
              <a:avLst/>
            </a:prstGeom>
            <a:noFill/>
            <a:ln>
              <a:noFill/>
            </a:ln>
            <a:effectLst>
              <a:outerShdw blurRad="50760" rotWithShape="0" algn="t" dir="5400000" dist="38160">
                <a:srgbClr val="000000">
                  <a:alpha val="40000"/>
                </a:srgbClr>
              </a:outerShdw>
            </a:effectLst>
          </p:spPr>
        </p:pic>
        <p:pic>
          <p:nvPicPr>
            <p:cNvPr id="275" name="Google Shape;275;p52"/>
            <p:cNvPicPr preferRelativeResize="0"/>
            <p:nvPr/>
          </p:nvPicPr>
          <p:blipFill rotWithShape="1">
            <a:blip r:embed="rId5">
              <a:alphaModFix/>
            </a:blip>
            <a:srcRect b="0" l="0" r="0" t="0"/>
            <a:stretch/>
          </p:blipFill>
          <p:spPr>
            <a:xfrm>
              <a:off x="3018600" y="1539000"/>
              <a:ext cx="514800" cy="514800"/>
            </a:xfrm>
            <a:prstGeom prst="rect">
              <a:avLst/>
            </a:prstGeom>
            <a:noFill/>
            <a:ln>
              <a:noFill/>
            </a:ln>
            <a:effectLst>
              <a:outerShdw blurRad="50760" rotWithShape="0" algn="t" dir="5400000" dist="38160">
                <a:srgbClr val="000000">
                  <a:alpha val="40000"/>
                </a:srgbClr>
              </a:outerShdw>
            </a:effectLst>
          </p:spPr>
        </p:pic>
        <p:pic>
          <p:nvPicPr>
            <p:cNvPr id="276" name="Google Shape;276;p52"/>
            <p:cNvPicPr preferRelativeResize="0"/>
            <p:nvPr/>
          </p:nvPicPr>
          <p:blipFill rotWithShape="1">
            <a:blip r:embed="rId5">
              <a:alphaModFix/>
            </a:blip>
            <a:srcRect b="0" l="0" r="0" t="0"/>
            <a:stretch/>
          </p:blipFill>
          <p:spPr>
            <a:xfrm>
              <a:off x="3018600" y="1981080"/>
              <a:ext cx="514800" cy="514800"/>
            </a:xfrm>
            <a:prstGeom prst="rect">
              <a:avLst/>
            </a:prstGeom>
            <a:noFill/>
            <a:ln>
              <a:noFill/>
            </a:ln>
            <a:effectLst>
              <a:outerShdw blurRad="50760" rotWithShape="0" algn="t" dir="5400000" dist="38160">
                <a:srgbClr val="000000">
                  <a:alpha val="40000"/>
                </a:srgbClr>
              </a:outerShdw>
            </a:effectLst>
          </p:spPr>
        </p:pic>
        <p:pic>
          <p:nvPicPr>
            <p:cNvPr id="277" name="Google Shape;277;p52"/>
            <p:cNvPicPr preferRelativeResize="0"/>
            <p:nvPr/>
          </p:nvPicPr>
          <p:blipFill rotWithShape="1">
            <a:blip r:embed="rId5">
              <a:alphaModFix/>
            </a:blip>
            <a:srcRect b="0" l="0" r="0" t="0"/>
            <a:stretch/>
          </p:blipFill>
          <p:spPr>
            <a:xfrm>
              <a:off x="3365280" y="1539000"/>
              <a:ext cx="514800" cy="514800"/>
            </a:xfrm>
            <a:prstGeom prst="rect">
              <a:avLst/>
            </a:prstGeom>
            <a:noFill/>
            <a:ln>
              <a:noFill/>
            </a:ln>
            <a:effectLst>
              <a:outerShdw blurRad="50760" rotWithShape="0" algn="t" dir="5400000" dist="38160">
                <a:srgbClr val="000000">
                  <a:alpha val="40000"/>
                </a:srgbClr>
              </a:outerShdw>
            </a:effectLst>
          </p:spPr>
        </p:pic>
        <p:pic>
          <p:nvPicPr>
            <p:cNvPr id="278" name="Google Shape;278;p52"/>
            <p:cNvPicPr preferRelativeResize="0"/>
            <p:nvPr/>
          </p:nvPicPr>
          <p:blipFill rotWithShape="1">
            <a:blip r:embed="rId5">
              <a:alphaModFix/>
            </a:blip>
            <a:srcRect b="0" l="0" r="0" t="0"/>
            <a:stretch/>
          </p:blipFill>
          <p:spPr>
            <a:xfrm>
              <a:off x="3365280" y="1981080"/>
              <a:ext cx="514800" cy="514800"/>
            </a:xfrm>
            <a:prstGeom prst="rect">
              <a:avLst/>
            </a:prstGeom>
            <a:noFill/>
            <a:ln>
              <a:noFill/>
            </a:ln>
            <a:effectLst>
              <a:outerShdw blurRad="50760" rotWithShape="0" algn="t" dir="5400000" dist="38160">
                <a:srgbClr val="000000">
                  <a:alpha val="40000"/>
                </a:srgbClr>
              </a:outerShdw>
            </a:effectLst>
          </p:spPr>
        </p:pic>
      </p:grpSp>
      <p:sp>
        <p:nvSpPr>
          <p:cNvPr id="279" name="Google Shape;279;p52"/>
          <p:cNvSpPr/>
          <p:nvPr/>
        </p:nvSpPr>
        <p:spPr>
          <a:xfrm>
            <a:off x="2038500" y="1894860"/>
            <a:ext cx="1692630" cy="29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500" strike="noStrike">
                <a:solidFill>
                  <a:schemeClr val="dk1"/>
                </a:solidFill>
                <a:latin typeface="Calibri"/>
                <a:ea typeface="Calibri"/>
                <a:cs typeface="Calibri"/>
                <a:sym typeface="Calibri"/>
              </a:rPr>
              <a:t>Commercial CSP</a:t>
            </a:r>
            <a:endParaRPr b="0" sz="1500" strike="noStrike">
              <a:solidFill>
                <a:srgbClr val="000000"/>
              </a:solidFill>
              <a:latin typeface="Arial"/>
              <a:ea typeface="Arial"/>
              <a:cs typeface="Arial"/>
              <a:sym typeface="Arial"/>
            </a:endParaRPr>
          </a:p>
        </p:txBody>
      </p:sp>
      <p:sp>
        <p:nvSpPr>
          <p:cNvPr id="280" name="Google Shape;280;p52"/>
          <p:cNvSpPr/>
          <p:nvPr/>
        </p:nvSpPr>
        <p:spPr>
          <a:xfrm>
            <a:off x="6544530" y="2711610"/>
            <a:ext cx="397170" cy="335610"/>
          </a:xfrm>
          <a:custGeom>
            <a:rect b="b" l="l" r="r" t="t"/>
            <a:pathLst>
              <a:path extrusionOk="0" h="2313707" w="2736304">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pic>
        <p:nvPicPr>
          <p:cNvPr id="281" name="Google Shape;281;p52"/>
          <p:cNvPicPr preferRelativeResize="0"/>
          <p:nvPr/>
        </p:nvPicPr>
        <p:blipFill rotWithShape="1">
          <a:blip r:embed="rId6">
            <a:alphaModFix/>
          </a:blip>
          <a:srcRect b="0" l="0" r="0" t="0"/>
          <a:stretch/>
        </p:blipFill>
        <p:spPr>
          <a:xfrm>
            <a:off x="3322350" y="1309230"/>
            <a:ext cx="140940" cy="182790"/>
          </a:xfrm>
          <a:prstGeom prst="rect">
            <a:avLst/>
          </a:prstGeom>
          <a:noFill/>
          <a:ln cap="flat" cmpd="sng" w="9525">
            <a:solidFill>
              <a:srgbClr val="00B050"/>
            </a:solidFill>
            <a:prstDash val="solid"/>
            <a:round/>
            <a:headEnd len="sm" w="sm" type="none"/>
            <a:tailEnd len="sm" w="sm" type="none"/>
          </a:ln>
        </p:spPr>
      </p:pic>
      <p:cxnSp>
        <p:nvCxnSpPr>
          <p:cNvPr id="282" name="Google Shape;282;p52"/>
          <p:cNvCxnSpPr/>
          <p:nvPr/>
        </p:nvCxnSpPr>
        <p:spPr>
          <a:xfrm rot="10800000">
            <a:off x="3548610" y="1398600"/>
            <a:ext cx="1398870" cy="12150"/>
          </a:xfrm>
          <a:prstGeom prst="straightConnector1">
            <a:avLst/>
          </a:prstGeom>
          <a:noFill/>
          <a:ln cap="flat" cmpd="sng" w="38100">
            <a:solidFill>
              <a:srgbClr val="22BC34">
                <a:alpha val="60000"/>
              </a:srgbClr>
            </a:solidFill>
            <a:prstDash val="solid"/>
            <a:round/>
            <a:headEnd len="sm" w="sm" type="none"/>
            <a:tailEnd len="med" w="med" type="triangle"/>
          </a:ln>
        </p:spPr>
      </p:cxnSp>
      <p:pic>
        <p:nvPicPr>
          <p:cNvPr id="283" name="Google Shape;283;p52"/>
          <p:cNvPicPr preferRelativeResize="0"/>
          <p:nvPr/>
        </p:nvPicPr>
        <p:blipFill rotWithShape="1">
          <a:blip r:embed="rId6">
            <a:alphaModFix/>
          </a:blip>
          <a:srcRect b="0" l="0" r="0" t="0"/>
          <a:stretch/>
        </p:blipFill>
        <p:spPr>
          <a:xfrm>
            <a:off x="4986630" y="1319760"/>
            <a:ext cx="140940" cy="182790"/>
          </a:xfrm>
          <a:prstGeom prst="rect">
            <a:avLst/>
          </a:prstGeom>
          <a:noFill/>
          <a:ln cap="flat" cmpd="sng" w="9525">
            <a:solidFill>
              <a:srgbClr val="00B050"/>
            </a:solidFill>
            <a:prstDash val="solid"/>
            <a:round/>
            <a:headEnd len="sm" w="sm" type="none"/>
            <a:tailEnd len="sm" w="sm" type="none"/>
          </a:ln>
        </p:spPr>
      </p:pic>
      <p:sp>
        <p:nvSpPr>
          <p:cNvPr id="284" name="Google Shape;284;p52"/>
          <p:cNvSpPr/>
          <p:nvPr/>
        </p:nvSpPr>
        <p:spPr>
          <a:xfrm flipH="1" rot="1826400">
            <a:off x="4972320" y="1691550"/>
            <a:ext cx="1631340" cy="194940"/>
          </a:xfrm>
          <a:prstGeom prst="arc">
            <a:avLst>
              <a:gd fmla="val 16200000" name="adj1"/>
              <a:gd fmla="val 64067" name="adj2"/>
            </a:avLst>
          </a:prstGeom>
          <a:noFill/>
          <a:ln cap="flat" cmpd="sng" w="57150">
            <a:solidFill>
              <a:srgbClr val="22BC34">
                <a:alpha val="60000"/>
              </a:srgbClr>
            </a:solidFill>
            <a:prstDash val="solid"/>
            <a:miter lim="800000"/>
            <a:headEnd len="sm" w="sm" type="none"/>
            <a:tailEnd len="med" w="med" type="triangl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cxnSp>
        <p:nvCxnSpPr>
          <p:cNvPr id="285" name="Google Shape;285;p52"/>
          <p:cNvCxnSpPr/>
          <p:nvPr/>
        </p:nvCxnSpPr>
        <p:spPr>
          <a:xfrm rot="10800000">
            <a:off x="6066360" y="1723950"/>
            <a:ext cx="480600" cy="959580"/>
          </a:xfrm>
          <a:prstGeom prst="straightConnector1">
            <a:avLst/>
          </a:prstGeom>
          <a:noFill/>
          <a:ln cap="flat" cmpd="sng" w="38100">
            <a:solidFill>
              <a:srgbClr val="22BC34">
                <a:alpha val="60000"/>
              </a:srgbClr>
            </a:solidFill>
            <a:prstDash val="solid"/>
            <a:round/>
            <a:headEnd len="sm" w="sm" type="none"/>
            <a:tailEnd len="med" w="med" type="triangle"/>
          </a:ln>
        </p:spPr>
      </p:cxnSp>
      <p:pic>
        <p:nvPicPr>
          <p:cNvPr id="286" name="Google Shape;286;p52"/>
          <p:cNvPicPr preferRelativeResize="0"/>
          <p:nvPr/>
        </p:nvPicPr>
        <p:blipFill rotWithShape="1">
          <a:blip r:embed="rId6">
            <a:alphaModFix/>
          </a:blip>
          <a:srcRect b="0" l="0" r="0" t="0"/>
          <a:stretch/>
        </p:blipFill>
        <p:spPr>
          <a:xfrm>
            <a:off x="6655770" y="2696490"/>
            <a:ext cx="140940" cy="182790"/>
          </a:xfrm>
          <a:prstGeom prst="rect">
            <a:avLst/>
          </a:prstGeom>
          <a:noFill/>
          <a:ln cap="flat" cmpd="sng" w="9525">
            <a:solidFill>
              <a:srgbClr val="FF0000"/>
            </a:solidFill>
            <a:prstDash val="solid"/>
            <a:round/>
            <a:headEnd len="sm" w="sm" type="none"/>
            <a:tailEnd len="sm" w="sm" type="none"/>
          </a:ln>
        </p:spPr>
      </p:pic>
      <p:sp>
        <p:nvSpPr>
          <p:cNvPr id="287" name="Google Shape;287;p52"/>
          <p:cNvSpPr/>
          <p:nvPr/>
        </p:nvSpPr>
        <p:spPr>
          <a:xfrm>
            <a:off x="5947290" y="583200"/>
            <a:ext cx="1884600" cy="367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lang="en" sz="1200" cap="none" strike="noStrike">
                <a:solidFill>
                  <a:schemeClr val="dk1"/>
                </a:solidFill>
                <a:latin typeface="Calibri"/>
                <a:ea typeface="Calibri"/>
                <a:cs typeface="Calibri"/>
                <a:sym typeface="Calibri"/>
              </a:rPr>
              <a:t>COMMERCIAL(IL2) TRAFFIC INTO DODIN </a:t>
            </a:r>
            <a:endParaRPr b="0" sz="1200" strike="noStrike">
              <a:solidFill>
                <a:srgbClr val="000000"/>
              </a:solidFill>
              <a:latin typeface="Arial"/>
              <a:ea typeface="Arial"/>
              <a:cs typeface="Arial"/>
              <a:sym typeface="Arial"/>
            </a:endParaRPr>
          </a:p>
        </p:txBody>
      </p:sp>
      <p:grpSp>
        <p:nvGrpSpPr>
          <p:cNvPr id="288" name="Google Shape;288;p52"/>
          <p:cNvGrpSpPr/>
          <p:nvPr/>
        </p:nvGrpSpPr>
        <p:grpSpPr>
          <a:xfrm>
            <a:off x="1667790" y="2322000"/>
            <a:ext cx="370440" cy="551340"/>
            <a:chOff x="2223720" y="3096000"/>
            <a:chExt cx="493920" cy="735120"/>
          </a:xfrm>
        </p:grpSpPr>
        <p:sp>
          <p:nvSpPr>
            <p:cNvPr id="289" name="Google Shape;289;p52"/>
            <p:cNvSpPr/>
            <p:nvPr/>
          </p:nvSpPr>
          <p:spPr>
            <a:xfrm>
              <a:off x="2223720" y="3096000"/>
              <a:ext cx="493920" cy="689040"/>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290" name="Google Shape;290;p52"/>
            <p:cNvSpPr/>
            <p:nvPr/>
          </p:nvSpPr>
          <p:spPr>
            <a:xfrm>
              <a:off x="2301120" y="3555720"/>
              <a:ext cx="334440" cy="275400"/>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291" name="Google Shape;291;p52"/>
            <p:cNvSpPr/>
            <p:nvPr/>
          </p:nvSpPr>
          <p:spPr>
            <a:xfrm>
              <a:off x="2314080" y="3096000"/>
              <a:ext cx="311040" cy="26892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292" name="Google Shape;292;p52"/>
            <p:cNvSpPr/>
            <p:nvPr/>
          </p:nvSpPr>
          <p:spPr>
            <a:xfrm>
              <a:off x="2311200" y="3809520"/>
              <a:ext cx="313920" cy="756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293" name="Google Shape;293;p52"/>
            <p:cNvSpPr/>
            <p:nvPr/>
          </p:nvSpPr>
          <p:spPr>
            <a:xfrm>
              <a:off x="2393280" y="3336840"/>
              <a:ext cx="154800" cy="110880"/>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294" name="Google Shape;294;p52"/>
            <p:cNvSpPr/>
            <p:nvPr/>
          </p:nvSpPr>
          <p:spPr>
            <a:xfrm>
              <a:off x="2414880" y="3306960"/>
              <a:ext cx="39240" cy="27000"/>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295" name="Google Shape;295;p52"/>
            <p:cNvSpPr/>
            <p:nvPr/>
          </p:nvSpPr>
          <p:spPr>
            <a:xfrm>
              <a:off x="2487240" y="3307680"/>
              <a:ext cx="38880" cy="26640"/>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cxnSp>
        <p:nvCxnSpPr>
          <p:cNvPr id="296" name="Google Shape;296;p52"/>
          <p:cNvCxnSpPr/>
          <p:nvPr/>
        </p:nvCxnSpPr>
        <p:spPr>
          <a:xfrm flipH="1" rot="10800000">
            <a:off x="2188080" y="2190960"/>
            <a:ext cx="2223225" cy="455850"/>
          </a:xfrm>
          <a:prstGeom prst="curvedConnector3">
            <a:avLst>
              <a:gd fmla="val 25008" name="adj1"/>
            </a:avLst>
          </a:prstGeom>
          <a:noFill/>
          <a:ln cap="flat" cmpd="sng" w="57150">
            <a:solidFill>
              <a:srgbClr val="FF0000">
                <a:alpha val="60000"/>
              </a:srgbClr>
            </a:solidFill>
            <a:prstDash val="solid"/>
            <a:round/>
            <a:headEnd len="sm" w="sm" type="none"/>
            <a:tailEnd len="med" w="med" type="triangle"/>
          </a:ln>
        </p:spPr>
      </p:cxnSp>
      <p:pic>
        <p:nvPicPr>
          <p:cNvPr id="297" name="Google Shape;297;p52"/>
          <p:cNvPicPr preferRelativeResize="0"/>
          <p:nvPr/>
        </p:nvPicPr>
        <p:blipFill rotWithShape="1">
          <a:blip r:embed="rId6">
            <a:alphaModFix/>
          </a:blip>
          <a:srcRect b="0" l="0" r="0" t="0"/>
          <a:stretch/>
        </p:blipFill>
        <p:spPr>
          <a:xfrm>
            <a:off x="4481460" y="2095740"/>
            <a:ext cx="140940" cy="182790"/>
          </a:xfrm>
          <a:prstGeom prst="rect">
            <a:avLst/>
          </a:prstGeom>
          <a:noFill/>
          <a:ln cap="flat" cmpd="sng" w="9525">
            <a:solidFill>
              <a:srgbClr val="FF0000"/>
            </a:solidFill>
            <a:prstDash val="solid"/>
            <a:round/>
            <a:headEnd len="sm" w="sm" type="none"/>
            <a:tailEnd len="sm" w="sm" type="none"/>
          </a:ln>
        </p:spPr>
      </p:pic>
      <p:cxnSp>
        <p:nvCxnSpPr>
          <p:cNvPr id="298" name="Google Shape;298;p52"/>
          <p:cNvCxnSpPr/>
          <p:nvPr/>
        </p:nvCxnSpPr>
        <p:spPr>
          <a:xfrm flipH="1" rot="10800000">
            <a:off x="4635090" y="1705050"/>
            <a:ext cx="969840" cy="438750"/>
          </a:xfrm>
          <a:prstGeom prst="straightConnector1">
            <a:avLst/>
          </a:prstGeom>
          <a:noFill/>
          <a:ln cap="flat" cmpd="sng" w="38100">
            <a:solidFill>
              <a:srgbClr val="FF0000">
                <a:alpha val="60000"/>
              </a:srgbClr>
            </a:solidFill>
            <a:prstDash val="solid"/>
            <a:round/>
            <a:headEnd len="sm" w="sm" type="none"/>
            <a:tailEnd len="med" w="med" type="triangle"/>
          </a:ln>
        </p:spPr>
      </p:cxnSp>
      <p:sp>
        <p:nvSpPr>
          <p:cNvPr id="299" name="Google Shape;299;p52"/>
          <p:cNvSpPr/>
          <p:nvPr/>
        </p:nvSpPr>
        <p:spPr>
          <a:xfrm>
            <a:off x="5502600" y="1572210"/>
            <a:ext cx="291600" cy="256500"/>
          </a:xfrm>
          <a:prstGeom prst="noSmoking">
            <a:avLst>
              <a:gd fmla="val 18750" name="adj"/>
            </a:avLst>
          </a:prstGeom>
          <a:solidFill>
            <a:srgbClr val="FF0000"/>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cxnSp>
        <p:nvCxnSpPr>
          <p:cNvPr id="300" name="Google Shape;300;p52"/>
          <p:cNvCxnSpPr/>
          <p:nvPr/>
        </p:nvCxnSpPr>
        <p:spPr>
          <a:xfrm flipH="1" rot="10800000">
            <a:off x="2128410" y="1457685"/>
            <a:ext cx="1410300" cy="1170225"/>
          </a:xfrm>
          <a:prstGeom prst="curvedConnector3">
            <a:avLst>
              <a:gd fmla="val 25007" name="adj1"/>
            </a:avLst>
          </a:prstGeom>
          <a:noFill/>
          <a:ln cap="flat" cmpd="sng" w="57150">
            <a:solidFill>
              <a:srgbClr val="FF0000">
                <a:alpha val="60000"/>
              </a:srgbClr>
            </a:solidFill>
            <a:prstDash val="solid"/>
            <a:round/>
            <a:headEnd len="sm" w="sm" type="none"/>
            <a:tailEnd len="med" w="med" type="triangle"/>
          </a:ln>
        </p:spPr>
      </p:cxnSp>
      <p:grpSp>
        <p:nvGrpSpPr>
          <p:cNvPr id="301" name="Google Shape;301;p52"/>
          <p:cNvGrpSpPr/>
          <p:nvPr/>
        </p:nvGrpSpPr>
        <p:grpSpPr>
          <a:xfrm>
            <a:off x="1663470" y="2931390"/>
            <a:ext cx="370440" cy="551610"/>
            <a:chOff x="2217960" y="3908520"/>
            <a:chExt cx="493920" cy="735480"/>
          </a:xfrm>
        </p:grpSpPr>
        <p:sp>
          <p:nvSpPr>
            <p:cNvPr id="302" name="Google Shape;302;p52"/>
            <p:cNvSpPr/>
            <p:nvPr/>
          </p:nvSpPr>
          <p:spPr>
            <a:xfrm>
              <a:off x="2217960" y="3908520"/>
              <a:ext cx="493920" cy="689040"/>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03" name="Google Shape;303;p52"/>
            <p:cNvSpPr/>
            <p:nvPr/>
          </p:nvSpPr>
          <p:spPr>
            <a:xfrm>
              <a:off x="2295360" y="4368600"/>
              <a:ext cx="334440" cy="275400"/>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04" name="Google Shape;304;p52"/>
            <p:cNvSpPr/>
            <p:nvPr/>
          </p:nvSpPr>
          <p:spPr>
            <a:xfrm>
              <a:off x="2308320" y="3908520"/>
              <a:ext cx="311040" cy="26892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05" name="Google Shape;305;p52"/>
            <p:cNvSpPr/>
            <p:nvPr/>
          </p:nvSpPr>
          <p:spPr>
            <a:xfrm>
              <a:off x="2305440" y="4622040"/>
              <a:ext cx="313920" cy="756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06" name="Google Shape;306;p52"/>
            <p:cNvSpPr/>
            <p:nvPr/>
          </p:nvSpPr>
          <p:spPr>
            <a:xfrm>
              <a:off x="2387880" y="4149720"/>
              <a:ext cx="154800" cy="110880"/>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07" name="Google Shape;307;p52"/>
            <p:cNvSpPr/>
            <p:nvPr/>
          </p:nvSpPr>
          <p:spPr>
            <a:xfrm>
              <a:off x="2409120" y="4119840"/>
              <a:ext cx="39240" cy="27000"/>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08" name="Google Shape;308;p52"/>
            <p:cNvSpPr/>
            <p:nvPr/>
          </p:nvSpPr>
          <p:spPr>
            <a:xfrm>
              <a:off x="2481480" y="4120200"/>
              <a:ext cx="38880" cy="26640"/>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sp>
        <p:nvSpPr>
          <p:cNvPr id="309" name="Google Shape;309;p52"/>
          <p:cNvSpPr/>
          <p:nvPr/>
        </p:nvSpPr>
        <p:spPr>
          <a:xfrm>
            <a:off x="6655770" y="2711610"/>
            <a:ext cx="133110" cy="145260"/>
          </a:xfrm>
          <a:prstGeom prst="star5">
            <a:avLst>
              <a:gd fmla="val 19098" name="adj"/>
              <a:gd fmla="val 105146" name="hf"/>
              <a:gd fmla="val 110557" name="vf"/>
            </a:avLst>
          </a:prstGeom>
          <a:solidFill>
            <a:srgbClr val="FFFF00"/>
          </a:solidFill>
          <a:ln cap="flat" cmpd="sng" w="12700">
            <a:solidFill>
              <a:srgbClr val="43729D"/>
            </a:solidFill>
            <a:prstDash val="solid"/>
            <a:miter lim="800000"/>
            <a:headEnd len="sm" w="sm" type="none"/>
            <a:tailEnd len="sm" w="sm" type="none"/>
          </a:ln>
        </p:spPr>
        <p:txBody>
          <a:bodyPr anchorCtr="0" anchor="ctr" bIns="21875" lIns="67500" spcFirstLastPara="1" rIns="67500" wrap="square" tIns="21875">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310" name="Google Shape;310;p52"/>
          <p:cNvSpPr/>
          <p:nvPr/>
        </p:nvSpPr>
        <p:spPr>
          <a:xfrm>
            <a:off x="3332610" y="1325970"/>
            <a:ext cx="133110" cy="145260"/>
          </a:xfrm>
          <a:prstGeom prst="star5">
            <a:avLst>
              <a:gd fmla="val 19098" name="adj"/>
              <a:gd fmla="val 105146" name="hf"/>
              <a:gd fmla="val 110557" name="vf"/>
            </a:avLst>
          </a:prstGeom>
          <a:solidFill>
            <a:srgbClr val="FFFF00"/>
          </a:solidFill>
          <a:ln cap="flat" cmpd="sng" w="12700">
            <a:solidFill>
              <a:srgbClr val="43729D"/>
            </a:solidFill>
            <a:prstDash val="solid"/>
            <a:miter lim="800000"/>
            <a:headEnd len="sm" w="sm" type="none"/>
            <a:tailEnd len="sm" w="sm" type="none"/>
          </a:ln>
        </p:spPr>
        <p:txBody>
          <a:bodyPr anchorCtr="0" anchor="ctr" bIns="21875" lIns="67500" spcFirstLastPara="1" rIns="67500" wrap="square" tIns="21875">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nvGrpSpPr>
          <p:cNvPr id="311" name="Google Shape;311;p52"/>
          <p:cNvGrpSpPr/>
          <p:nvPr/>
        </p:nvGrpSpPr>
        <p:grpSpPr>
          <a:xfrm>
            <a:off x="5348160" y="1117800"/>
            <a:ext cx="991980" cy="991980"/>
            <a:chOff x="7130880" y="1490400"/>
            <a:chExt cx="1322640" cy="1322640"/>
          </a:xfrm>
        </p:grpSpPr>
        <p:pic>
          <p:nvPicPr>
            <p:cNvPr id="312" name="Google Shape;312;p52"/>
            <p:cNvPicPr preferRelativeResize="0"/>
            <p:nvPr/>
          </p:nvPicPr>
          <p:blipFill rotWithShape="1">
            <a:blip r:embed="rId4">
              <a:alphaModFix/>
            </a:blip>
            <a:srcRect b="0" l="0" r="0" t="0"/>
            <a:stretch/>
          </p:blipFill>
          <p:spPr>
            <a:xfrm>
              <a:off x="7130880" y="1490400"/>
              <a:ext cx="1322640" cy="1322640"/>
            </a:xfrm>
            <a:prstGeom prst="rect">
              <a:avLst/>
            </a:prstGeom>
            <a:noFill/>
            <a:ln>
              <a:noFill/>
            </a:ln>
          </p:spPr>
        </p:pic>
        <p:grpSp>
          <p:nvGrpSpPr>
            <p:cNvPr id="313" name="Google Shape;313;p52"/>
            <p:cNvGrpSpPr/>
            <p:nvPr/>
          </p:nvGrpSpPr>
          <p:grpSpPr>
            <a:xfrm>
              <a:off x="7670880" y="2053800"/>
              <a:ext cx="270360" cy="403200"/>
              <a:chOff x="7670880" y="2053800"/>
              <a:chExt cx="270360" cy="403200"/>
            </a:xfrm>
          </p:grpSpPr>
          <p:sp>
            <p:nvSpPr>
              <p:cNvPr id="314" name="Google Shape;314;p52"/>
              <p:cNvSpPr/>
              <p:nvPr/>
            </p:nvSpPr>
            <p:spPr>
              <a:xfrm>
                <a:off x="7670880" y="2053800"/>
                <a:ext cx="270360" cy="40320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15" name="Google Shape;315;p52"/>
              <p:cNvSpPr/>
              <p:nvPr/>
            </p:nvSpPr>
            <p:spPr>
              <a:xfrm>
                <a:off x="7684200" y="2072880"/>
                <a:ext cx="243720" cy="36360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16" name="Google Shape;316;p52"/>
              <p:cNvSpPr/>
              <p:nvPr/>
            </p:nvSpPr>
            <p:spPr>
              <a:xfrm>
                <a:off x="7754400" y="2236680"/>
                <a:ext cx="99720" cy="10620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17" name="Google Shape;317;p52"/>
              <p:cNvSpPr/>
              <p:nvPr/>
            </p:nvSpPr>
            <p:spPr>
              <a:xfrm>
                <a:off x="7767360" y="2154960"/>
                <a:ext cx="74880" cy="7380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21875" lIns="67500" spcFirstLastPara="1" rIns="67500" wrap="square" tIns="218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18" name="Google Shape;318;p52"/>
              <p:cNvSpPr/>
              <p:nvPr/>
            </p:nvSpPr>
            <p:spPr>
              <a:xfrm>
                <a:off x="7794360" y="2262600"/>
                <a:ext cx="20160" cy="4644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1350" lIns="67500" spcFirstLastPara="1" rIns="67500" wrap="square" tIns="13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cxnSp>
        <p:nvCxnSpPr>
          <p:cNvPr id="319" name="Google Shape;319;p52"/>
          <p:cNvCxnSpPr/>
          <p:nvPr/>
        </p:nvCxnSpPr>
        <p:spPr>
          <a:xfrm flipH="1" rot="10800000">
            <a:off x="2370060" y="2480265"/>
            <a:ext cx="1779750" cy="723825"/>
          </a:xfrm>
          <a:prstGeom prst="curvedConnector3">
            <a:avLst>
              <a:gd fmla="val 25019" name="adj1"/>
            </a:avLst>
          </a:prstGeom>
          <a:noFill/>
          <a:ln cap="flat" cmpd="sng" w="57150">
            <a:solidFill>
              <a:srgbClr val="22BC34">
                <a:alpha val="60000"/>
              </a:srgbClr>
            </a:solidFill>
            <a:prstDash val="solid"/>
            <a:round/>
            <a:headEnd len="sm" w="sm" type="none"/>
            <a:tailEnd len="med" w="med" type="triangle"/>
          </a:ln>
        </p:spPr>
      </p:cxnSp>
      <p:pic>
        <p:nvPicPr>
          <p:cNvPr id="320" name="Google Shape;320;p52"/>
          <p:cNvPicPr preferRelativeResize="0"/>
          <p:nvPr/>
        </p:nvPicPr>
        <p:blipFill rotWithShape="1">
          <a:blip r:embed="rId6">
            <a:alphaModFix/>
          </a:blip>
          <a:srcRect b="0" l="0" r="0" t="0"/>
          <a:stretch/>
        </p:blipFill>
        <p:spPr>
          <a:xfrm>
            <a:off x="4185000" y="2418930"/>
            <a:ext cx="140940" cy="182790"/>
          </a:xfrm>
          <a:prstGeom prst="rect">
            <a:avLst/>
          </a:prstGeom>
          <a:noFill/>
          <a:ln cap="flat" cmpd="sng" w="9525">
            <a:solidFill>
              <a:srgbClr val="22BC34"/>
            </a:solidFill>
            <a:prstDash val="solid"/>
            <a:round/>
            <a:headEnd len="sm" w="sm" type="none"/>
            <a:tailEnd len="sm" w="sm" type="none"/>
          </a:ln>
        </p:spPr>
      </p:pic>
      <p:pic>
        <p:nvPicPr>
          <p:cNvPr id="321" name="Google Shape;321;p52"/>
          <p:cNvPicPr preferRelativeResize="0"/>
          <p:nvPr/>
        </p:nvPicPr>
        <p:blipFill rotWithShape="1">
          <a:blip r:embed="rId6">
            <a:alphaModFix/>
          </a:blip>
          <a:srcRect b="0" l="0" r="0" t="0"/>
          <a:stretch/>
        </p:blipFill>
        <p:spPr>
          <a:xfrm>
            <a:off x="2281500" y="3133350"/>
            <a:ext cx="140940" cy="182790"/>
          </a:xfrm>
          <a:prstGeom prst="rect">
            <a:avLst/>
          </a:prstGeom>
          <a:noFill/>
          <a:ln cap="flat" cmpd="sng" w="9525">
            <a:solidFill>
              <a:srgbClr val="22BC34"/>
            </a:solidFill>
            <a:prstDash val="solid"/>
            <a:round/>
            <a:headEnd len="sm" w="sm" type="none"/>
            <a:tailEnd len="sm" w="sm" type="none"/>
          </a:ln>
        </p:spPr>
      </p:pic>
      <p:cxnSp>
        <p:nvCxnSpPr>
          <p:cNvPr id="322" name="Google Shape;322;p52"/>
          <p:cNvCxnSpPr/>
          <p:nvPr/>
        </p:nvCxnSpPr>
        <p:spPr>
          <a:xfrm flipH="1" rot="10800000">
            <a:off x="4410990" y="1800585"/>
            <a:ext cx="1237725" cy="700425"/>
          </a:xfrm>
          <a:prstGeom prst="curvedConnector3">
            <a:avLst>
              <a:gd fmla="val 25026" name="adj1"/>
            </a:avLst>
          </a:prstGeom>
          <a:noFill/>
          <a:ln cap="flat" cmpd="sng" w="57150">
            <a:solidFill>
              <a:srgbClr val="22BC34">
                <a:alpha val="60000"/>
              </a:srgbClr>
            </a:solidFill>
            <a:prstDash val="solid"/>
            <a:round/>
            <a:headEnd len="sm" w="sm" type="none"/>
            <a:tailEnd len="med" w="med" type="triangle"/>
          </a:ln>
        </p:spPr>
      </p:cxnSp>
      <p:pic>
        <p:nvPicPr>
          <p:cNvPr id="323" name="Google Shape;323;p52"/>
          <p:cNvPicPr preferRelativeResize="0"/>
          <p:nvPr/>
        </p:nvPicPr>
        <p:blipFill rotWithShape="1">
          <a:blip r:embed="rId6">
            <a:alphaModFix/>
          </a:blip>
          <a:srcRect b="0" l="0" r="0" t="0"/>
          <a:stretch/>
        </p:blipFill>
        <p:spPr>
          <a:xfrm>
            <a:off x="6584760" y="1437210"/>
            <a:ext cx="140940" cy="182790"/>
          </a:xfrm>
          <a:prstGeom prst="rect">
            <a:avLst/>
          </a:prstGeom>
          <a:noFill/>
          <a:ln cap="flat" cmpd="sng" w="9525">
            <a:solidFill>
              <a:srgbClr val="22BC34"/>
            </a:solidFill>
            <a:prstDash val="solid"/>
            <a:round/>
            <a:headEnd len="sm" w="sm" type="none"/>
            <a:tailEnd len="sm" w="sm" type="none"/>
          </a:ln>
        </p:spPr>
      </p:pic>
      <p:pic>
        <p:nvPicPr>
          <p:cNvPr id="324" name="Google Shape;324;p52"/>
          <p:cNvPicPr preferRelativeResize="0"/>
          <p:nvPr/>
        </p:nvPicPr>
        <p:blipFill rotWithShape="1">
          <a:blip r:embed="rId6">
            <a:alphaModFix/>
          </a:blip>
          <a:srcRect b="0" l="0" r="0" t="0"/>
          <a:stretch/>
        </p:blipFill>
        <p:spPr>
          <a:xfrm>
            <a:off x="5844150" y="1462590"/>
            <a:ext cx="140940" cy="182790"/>
          </a:xfrm>
          <a:prstGeom prst="rect">
            <a:avLst/>
          </a:prstGeom>
          <a:noFill/>
          <a:ln cap="flat" cmpd="sng" w="9525">
            <a:solidFill>
              <a:srgbClr val="00B050"/>
            </a:solidFill>
            <a:prstDash val="solid"/>
            <a:round/>
            <a:headEnd len="sm" w="sm" type="none"/>
            <a:tailEnd len="sm" w="sm" type="none"/>
          </a:ln>
        </p:spPr>
      </p:pic>
      <p:grpSp>
        <p:nvGrpSpPr>
          <p:cNvPr id="325" name="Google Shape;325;p52"/>
          <p:cNvGrpSpPr/>
          <p:nvPr/>
        </p:nvGrpSpPr>
        <p:grpSpPr>
          <a:xfrm>
            <a:off x="5818230" y="1365390"/>
            <a:ext cx="325819" cy="345477"/>
            <a:chOff x="7757640" y="1820520"/>
            <a:chExt cx="434426" cy="460636"/>
          </a:xfrm>
        </p:grpSpPr>
        <p:grpSp>
          <p:nvGrpSpPr>
            <p:cNvPr id="326" name="Google Shape;326;p52"/>
            <p:cNvGrpSpPr/>
            <p:nvPr/>
          </p:nvGrpSpPr>
          <p:grpSpPr>
            <a:xfrm>
              <a:off x="7770600" y="1828988"/>
              <a:ext cx="347032" cy="344151"/>
              <a:chOff x="7770600" y="1828988"/>
              <a:chExt cx="347032" cy="344151"/>
            </a:xfrm>
          </p:grpSpPr>
          <p:sp>
            <p:nvSpPr>
              <p:cNvPr id="327" name="Google Shape;327;p52"/>
              <p:cNvSpPr/>
              <p:nvPr/>
            </p:nvSpPr>
            <p:spPr>
              <a:xfrm rot="8201400">
                <a:off x="8070840" y="2051280"/>
                <a:ext cx="38160" cy="40320"/>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anchorCtr="0" anchor="ctr" bIns="15125" lIns="68575" spcFirstLastPara="1" rIns="68575" wrap="square" tIns="151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28" name="Google Shape;328;p52"/>
              <p:cNvSpPr/>
              <p:nvPr/>
            </p:nvSpPr>
            <p:spPr>
              <a:xfrm rot="-900000">
                <a:off x="7780680" y="1926360"/>
                <a:ext cx="34920" cy="27000"/>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29" name="Google Shape;329;p52"/>
              <p:cNvSpPr/>
              <p:nvPr/>
            </p:nvSpPr>
            <p:spPr>
              <a:xfrm flipH="1" rot="5400000">
                <a:off x="8069400" y="1922040"/>
                <a:ext cx="33480" cy="34920"/>
              </a:xfrm>
              <a:custGeom>
                <a:rect b="b" l="l" r="r" t="t"/>
                <a:pathLst>
                  <a:path extrusionOk="0" h="3786923" w="3287892">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anchorCtr="0" anchor="ctr" bIns="13225" lIns="68575" spcFirstLastPara="1" rIns="68575" wrap="square" tIns="132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30" name="Google Shape;330;p52"/>
              <p:cNvSpPr/>
              <p:nvPr/>
            </p:nvSpPr>
            <p:spPr>
              <a:xfrm>
                <a:off x="8090640" y="1997280"/>
                <a:ext cx="25200" cy="24120"/>
              </a:xfrm>
              <a:custGeom>
                <a:rect b="b" l="l" r="r" t="t"/>
                <a:pathLst>
                  <a:path extrusionOk="0" h="2964099" w="2801488">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anchorCtr="0" anchor="ctr" bIns="9175" lIns="68575" spcFirstLastPara="1" rIns="68575" wrap="square" tIns="91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31" name="Google Shape;331;p52"/>
              <p:cNvSpPr/>
              <p:nvPr/>
            </p:nvSpPr>
            <p:spPr>
              <a:xfrm>
                <a:off x="7822800" y="1873080"/>
                <a:ext cx="34920" cy="25920"/>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anchorCtr="0" anchor="ctr" bIns="9725" lIns="68575" spcFirstLastPara="1" rIns="68575" wrap="square" tIns="97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32" name="Google Shape;332;p52"/>
              <p:cNvSpPr/>
              <p:nvPr/>
            </p:nvSpPr>
            <p:spPr>
              <a:xfrm>
                <a:off x="7866000" y="2132640"/>
                <a:ext cx="33120" cy="2196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33" name="Google Shape;333;p52"/>
              <p:cNvSpPr/>
              <p:nvPr/>
            </p:nvSpPr>
            <p:spPr>
              <a:xfrm rot="2498400">
                <a:off x="7890480" y="1836360"/>
                <a:ext cx="34920" cy="33480"/>
              </a:xfrm>
              <a:custGeom>
                <a:rect b="b" l="l" r="r" t="t"/>
                <a:pathLst>
                  <a:path extrusionOk="0" h="3938940" w="3860438">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34" name="Google Shape;334;p52"/>
              <p:cNvSpPr/>
              <p:nvPr/>
            </p:nvSpPr>
            <p:spPr>
              <a:xfrm rot="-2130000">
                <a:off x="8004960" y="1841040"/>
                <a:ext cx="11520" cy="42840"/>
              </a:xfrm>
              <a:custGeom>
                <a:rect b="b" l="l" r="r" t="t"/>
                <a:pathLst>
                  <a:path extrusionOk="0" h="5014044" w="1323851">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anchorCtr="0" anchor="ctr" bIns="16200" lIns="68575" spcFirstLastPara="1" rIns="68575" wrap="square" tIns="162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35" name="Google Shape;335;p52"/>
              <p:cNvSpPr/>
              <p:nvPr/>
            </p:nvSpPr>
            <p:spPr>
              <a:xfrm rot="-8100000">
                <a:off x="7950960" y="2133000"/>
                <a:ext cx="5760" cy="44640"/>
              </a:xfrm>
              <a:custGeom>
                <a:rect b="b" l="l" r="r" t="t"/>
                <a:pathLst>
                  <a:path extrusionOk="0" h="460327" w="65631">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anchorCtr="0" anchor="ctr" bIns="16725" lIns="68575" spcFirstLastPara="1" rIns="68575" wrap="square" tIns="167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36" name="Google Shape;336;p52"/>
              <p:cNvSpPr/>
              <p:nvPr/>
            </p:nvSpPr>
            <p:spPr>
              <a:xfrm>
                <a:off x="8008560" y="2126160"/>
                <a:ext cx="12240" cy="33480"/>
              </a:xfrm>
              <a:custGeom>
                <a:rect b="b" l="l" r="r" t="t"/>
                <a:pathLst>
                  <a:path extrusionOk="0" h="3871427" w="1397263">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37" name="Google Shape;337;p52"/>
              <p:cNvSpPr/>
              <p:nvPr/>
            </p:nvSpPr>
            <p:spPr>
              <a:xfrm rot="10800000">
                <a:off x="7926840" y="1837080"/>
                <a:ext cx="31320" cy="29880"/>
              </a:xfrm>
              <a:custGeom>
                <a:rect b="b" l="l" r="r" t="t"/>
                <a:pathLst>
                  <a:path extrusionOk="0" h="3915008" w="3982665">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38" name="Google Shape;338;p52"/>
              <p:cNvSpPr/>
              <p:nvPr/>
            </p:nvSpPr>
            <p:spPr>
              <a:xfrm>
                <a:off x="7828200" y="2106360"/>
                <a:ext cx="31320" cy="29880"/>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39" name="Google Shape;339;p52"/>
              <p:cNvSpPr/>
              <p:nvPr/>
            </p:nvSpPr>
            <p:spPr>
              <a:xfrm>
                <a:off x="7961760" y="1840680"/>
                <a:ext cx="29520" cy="28800"/>
              </a:xfrm>
              <a:custGeom>
                <a:rect b="b" l="l" r="r" t="t"/>
                <a:pathLst>
                  <a:path extrusionOk="0" h="3984815" w="3888432">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40" name="Google Shape;340;p52"/>
              <p:cNvSpPr/>
              <p:nvPr/>
            </p:nvSpPr>
            <p:spPr>
              <a:xfrm>
                <a:off x="8064000" y="2090160"/>
                <a:ext cx="29520" cy="19800"/>
              </a:xfrm>
              <a:custGeom>
                <a:rect b="b" l="l" r="r" t="t"/>
                <a:pathLst>
                  <a:path extrusionOk="0" h="2808000" w="3960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41" name="Google Shape;341;p52"/>
              <p:cNvSpPr/>
              <p:nvPr/>
            </p:nvSpPr>
            <p:spPr>
              <a:xfrm>
                <a:off x="7799400" y="2073960"/>
                <a:ext cx="29520" cy="28080"/>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42" name="Google Shape;342;p52"/>
              <p:cNvSpPr/>
              <p:nvPr/>
            </p:nvSpPr>
            <p:spPr>
              <a:xfrm>
                <a:off x="8085240" y="2027880"/>
                <a:ext cx="29520" cy="19800"/>
              </a:xfrm>
              <a:custGeom>
                <a:rect b="b" l="l" r="r" t="t"/>
                <a:pathLst>
                  <a:path extrusionOk="0" h="2736304" w="3888432">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43" name="Google Shape;343;p52"/>
              <p:cNvSpPr/>
              <p:nvPr/>
            </p:nvSpPr>
            <p:spPr>
              <a:xfrm>
                <a:off x="7968240" y="2136240"/>
                <a:ext cx="26640" cy="31320"/>
              </a:xfrm>
              <a:custGeom>
                <a:rect b="b" l="l" r="r" t="t"/>
                <a:pathLst>
                  <a:path extrusionOk="0" h="3949460" w="3240944">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anchorCtr="0" anchor="ctr" bIns="11875" lIns="68575" spcFirstLastPara="1" rIns="68575" wrap="square" tIns="118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44" name="Google Shape;344;p52"/>
              <p:cNvSpPr/>
              <p:nvPr/>
            </p:nvSpPr>
            <p:spPr>
              <a:xfrm>
                <a:off x="7797960" y="1893600"/>
                <a:ext cx="26640" cy="29520"/>
              </a:xfrm>
              <a:custGeom>
                <a:rect b="b" l="l" r="r" t="t"/>
                <a:pathLst>
                  <a:path extrusionOk="0" h="3842533" w="331987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45" name="Google Shape;345;p52"/>
              <p:cNvSpPr/>
              <p:nvPr/>
            </p:nvSpPr>
            <p:spPr>
              <a:xfrm>
                <a:off x="8053200" y="1887840"/>
                <a:ext cx="30240" cy="28800"/>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346" name="Google Shape;346;p52"/>
              <p:cNvSpPr/>
              <p:nvPr/>
            </p:nvSpPr>
            <p:spPr>
              <a:xfrm flipH="1">
                <a:off x="8025480" y="1864800"/>
                <a:ext cx="39240" cy="23760"/>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8900" lIns="68575" spcFirstLastPara="1" rIns="68575" wrap="square" tIns="89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47" name="Google Shape;347;p52"/>
              <p:cNvSpPr/>
              <p:nvPr/>
            </p:nvSpPr>
            <p:spPr>
              <a:xfrm>
                <a:off x="8085240" y="1960920"/>
                <a:ext cx="31680" cy="30960"/>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48" name="Google Shape;348;p52"/>
              <p:cNvSpPr/>
              <p:nvPr/>
            </p:nvSpPr>
            <p:spPr>
              <a:xfrm>
                <a:off x="7908120" y="2138040"/>
                <a:ext cx="31320" cy="33840"/>
              </a:xfrm>
              <a:custGeom>
                <a:rect b="b" l="l" r="r" t="t"/>
                <a:pathLst>
                  <a:path extrusionOk="0" h="3110058" w="2765122">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349" name="Google Shape;349;p52"/>
              <p:cNvSpPr/>
              <p:nvPr/>
            </p:nvSpPr>
            <p:spPr>
              <a:xfrm>
                <a:off x="7770600" y="1988280"/>
                <a:ext cx="28440" cy="23040"/>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50" name="Google Shape;350;p52"/>
              <p:cNvSpPr/>
              <p:nvPr/>
            </p:nvSpPr>
            <p:spPr>
              <a:xfrm>
                <a:off x="7770960" y="2012400"/>
                <a:ext cx="30960" cy="23040"/>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51" name="Google Shape;351;p52"/>
              <p:cNvSpPr/>
              <p:nvPr/>
            </p:nvSpPr>
            <p:spPr>
              <a:xfrm rot="10800000">
                <a:off x="7776360" y="1958760"/>
                <a:ext cx="26640" cy="27360"/>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52" name="Google Shape;352;p52"/>
              <p:cNvSpPr/>
              <p:nvPr/>
            </p:nvSpPr>
            <p:spPr>
              <a:xfrm>
                <a:off x="7862040" y="1851840"/>
                <a:ext cx="26280" cy="252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9450" lIns="68575" spcFirstLastPara="1" rIns="68575" wrap="square" tIns="94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53" name="Google Shape;353;p52"/>
              <p:cNvSpPr/>
              <p:nvPr/>
            </p:nvSpPr>
            <p:spPr>
              <a:xfrm flipH="1">
                <a:off x="7779960" y="2041200"/>
                <a:ext cx="29880" cy="2772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sp>
          <p:nvSpPr>
            <p:cNvPr id="354" name="Google Shape;354;p52"/>
            <p:cNvSpPr/>
            <p:nvPr/>
          </p:nvSpPr>
          <p:spPr>
            <a:xfrm>
              <a:off x="7757640" y="1820520"/>
              <a:ext cx="380520" cy="365400"/>
            </a:xfrm>
            <a:prstGeom prst="donut">
              <a:avLst>
                <a:gd fmla="val 14003" name="adj"/>
              </a:avLst>
            </a:prstGeom>
            <a:solidFill>
              <a:schemeClr val="lt1">
                <a:alpha val="80000"/>
              </a:schemeClr>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grpSp>
          <p:nvGrpSpPr>
            <p:cNvPr id="355" name="Google Shape;355;p52"/>
            <p:cNvGrpSpPr/>
            <p:nvPr/>
          </p:nvGrpSpPr>
          <p:grpSpPr>
            <a:xfrm>
              <a:off x="7807680" y="1869840"/>
              <a:ext cx="384386" cy="411316"/>
              <a:chOff x="7807680" y="1869840"/>
              <a:chExt cx="384386" cy="411316"/>
            </a:xfrm>
          </p:grpSpPr>
          <p:sp>
            <p:nvSpPr>
              <p:cNvPr id="356" name="Google Shape;356;p52"/>
              <p:cNvSpPr/>
              <p:nvPr/>
            </p:nvSpPr>
            <p:spPr>
              <a:xfrm rot="8349000">
                <a:off x="8103600" y="2098440"/>
                <a:ext cx="27000" cy="198000"/>
              </a:xfrm>
              <a:custGeom>
                <a:rect b="b" l="l" r="r" t="t"/>
                <a:pathLst>
                  <a:path extrusionOk="0" h="2109330" w="281140">
                    <a:moveTo>
                      <a:pt x="0" y="2109328"/>
                    </a:moveTo>
                    <a:lnTo>
                      <a:pt x="0" y="0"/>
                    </a:lnTo>
                    <a:lnTo>
                      <a:pt x="281140" y="243113"/>
                    </a:lnTo>
                    <a:lnTo>
                      <a:pt x="281140" y="2109330"/>
                    </a:lnTo>
                    <a:close/>
                  </a:path>
                </a:pathLst>
              </a:custGeom>
              <a:solidFill>
                <a:srgbClr val="3F3F3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57" name="Google Shape;357;p52"/>
              <p:cNvSpPr/>
              <p:nvPr/>
            </p:nvSpPr>
            <p:spPr>
              <a:xfrm>
                <a:off x="7807680" y="1869840"/>
                <a:ext cx="277920" cy="266760"/>
              </a:xfrm>
              <a:prstGeom prst="donut">
                <a:avLst>
                  <a:gd fmla="val 3665" name="adj"/>
                </a:avLst>
              </a:prstGeom>
              <a:solidFill>
                <a:srgbClr val="7F7F7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58" name="Google Shape;358;p52"/>
              <p:cNvSpPr/>
              <p:nvPr/>
            </p:nvSpPr>
            <p:spPr>
              <a:xfrm rot="8400000">
                <a:off x="8018640" y="2100240"/>
                <a:ext cx="44280" cy="26280"/>
              </a:xfrm>
              <a:prstGeom prst="round2SameRect">
                <a:avLst>
                  <a:gd fmla="val 31004" name="adj1"/>
                  <a:gd fmla="val 0" name="adj2"/>
                </a:avLst>
              </a:prstGeom>
              <a:solidFill>
                <a:srgbClr val="7F7F7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grpSp>
        <p:grpSp>
          <p:nvGrpSpPr>
            <p:cNvPr id="359" name="Google Shape;359;p52"/>
            <p:cNvGrpSpPr/>
            <p:nvPr/>
          </p:nvGrpSpPr>
          <p:grpSpPr>
            <a:xfrm>
              <a:off x="7819920" y="1878480"/>
              <a:ext cx="252000" cy="244800"/>
              <a:chOff x="7819920" y="1878480"/>
              <a:chExt cx="252000" cy="244800"/>
            </a:xfrm>
          </p:grpSpPr>
          <p:sp>
            <p:nvSpPr>
              <p:cNvPr id="360" name="Google Shape;360;p52"/>
              <p:cNvSpPr/>
              <p:nvPr/>
            </p:nvSpPr>
            <p:spPr>
              <a:xfrm>
                <a:off x="8040960" y="1967760"/>
                <a:ext cx="30600" cy="29160"/>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61" name="Google Shape;361;p52"/>
              <p:cNvSpPr/>
              <p:nvPr/>
            </p:nvSpPr>
            <p:spPr>
              <a:xfrm>
                <a:off x="7831440" y="2030760"/>
                <a:ext cx="34920" cy="33480"/>
              </a:xfrm>
              <a:custGeom>
                <a:rect b="b" l="l" r="r" t="t"/>
                <a:pathLst>
                  <a:path extrusionOk="0" h="4259405" w="4088964">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62" name="Google Shape;362;p52"/>
              <p:cNvSpPr/>
              <p:nvPr/>
            </p:nvSpPr>
            <p:spPr>
              <a:xfrm>
                <a:off x="7925760" y="1878480"/>
                <a:ext cx="34920" cy="33480"/>
              </a:xfrm>
              <a:custGeom>
                <a:rect b="b" l="l" r="r" t="t"/>
                <a:pathLst>
                  <a:path extrusionOk="0" h="4012920" w="4020621">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63" name="Google Shape;363;p52"/>
              <p:cNvSpPr/>
              <p:nvPr/>
            </p:nvSpPr>
            <p:spPr>
              <a:xfrm rot="9900000">
                <a:off x="8002080" y="1905120"/>
                <a:ext cx="31320" cy="36000"/>
              </a:xfrm>
              <a:custGeom>
                <a:rect b="b" l="l" r="r" t="t"/>
                <a:pathLst>
                  <a:path extrusionOk="0" h="4064034" w="3370953">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anchorCtr="0" anchor="ctr" bIns="13500" lIns="68575" spcFirstLastPara="1" rIns="68575" wrap="square" tIns="135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64" name="Google Shape;364;p52"/>
              <p:cNvSpPr/>
              <p:nvPr/>
            </p:nvSpPr>
            <p:spPr>
              <a:xfrm rot="3600000">
                <a:off x="7861680" y="2051280"/>
                <a:ext cx="13680" cy="42480"/>
              </a:xfrm>
              <a:custGeom>
                <a:rect b="b" l="l" r="r" t="t"/>
                <a:pathLst>
                  <a:path extrusionOk="0" h="3920353" w="132776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anchorCtr="0" anchor="ctr" bIns="15925" lIns="68575" spcFirstLastPara="1" rIns="68575" wrap="square" tIns="159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65" name="Google Shape;365;p52"/>
              <p:cNvSpPr/>
              <p:nvPr/>
            </p:nvSpPr>
            <p:spPr>
              <a:xfrm>
                <a:off x="7819920" y="2002680"/>
                <a:ext cx="29520" cy="21960"/>
              </a:xfrm>
              <a:custGeom>
                <a:rect b="b" l="l" r="r" t="t"/>
                <a:pathLst>
                  <a:path extrusionOk="0" h="2952328" w="3744416">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66" name="Google Shape;366;p52"/>
              <p:cNvSpPr/>
              <p:nvPr/>
            </p:nvSpPr>
            <p:spPr>
              <a:xfrm>
                <a:off x="7905960" y="2095200"/>
                <a:ext cx="27000" cy="28080"/>
              </a:xfrm>
              <a:custGeom>
                <a:rect b="b" l="l" r="r" t="t"/>
                <a:pathLst>
                  <a:path extrusionOk="0" h="4031150" w="370800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67" name="Google Shape;367;p52"/>
              <p:cNvSpPr/>
              <p:nvPr/>
            </p:nvSpPr>
            <p:spPr>
              <a:xfrm>
                <a:off x="7981560" y="2086560"/>
                <a:ext cx="22680" cy="28080"/>
              </a:xfrm>
              <a:custGeom>
                <a:rect b="b" l="l" r="r" t="t"/>
                <a:pathLst>
                  <a:path extrusionOk="0" h="3913585" w="3039346">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68" name="Google Shape;368;p52"/>
              <p:cNvSpPr/>
              <p:nvPr/>
            </p:nvSpPr>
            <p:spPr>
              <a:xfrm>
                <a:off x="8044560" y="2002320"/>
                <a:ext cx="27360" cy="26280"/>
              </a:xfrm>
              <a:custGeom>
                <a:rect b="b" l="l" r="r" t="t"/>
                <a:pathLst>
                  <a:path extrusionOk="0" h="3960000" w="396044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9975" lIns="68575" spcFirstLastPara="1" rIns="68575" wrap="square" tIns="99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69" name="Google Shape;369;p52"/>
              <p:cNvSpPr/>
              <p:nvPr/>
            </p:nvSpPr>
            <p:spPr>
              <a:xfrm>
                <a:off x="8031240" y="1931760"/>
                <a:ext cx="22680" cy="32040"/>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70" name="Google Shape;370;p52"/>
              <p:cNvSpPr/>
              <p:nvPr/>
            </p:nvSpPr>
            <p:spPr>
              <a:xfrm>
                <a:off x="7944840" y="2103120"/>
                <a:ext cx="26640" cy="1764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anchorCtr="0" anchor="ctr" bIns="6750" lIns="68575" spcFirstLastPara="1" rIns="68575" wrap="square" tIns="6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71" name="Google Shape;371;p52"/>
              <p:cNvSpPr/>
              <p:nvPr/>
            </p:nvSpPr>
            <p:spPr>
              <a:xfrm rot="678600">
                <a:off x="8004960" y="2064600"/>
                <a:ext cx="29880" cy="29160"/>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72" name="Google Shape;372;p52"/>
              <p:cNvSpPr/>
              <p:nvPr/>
            </p:nvSpPr>
            <p:spPr>
              <a:xfrm>
                <a:off x="7861320" y="1909800"/>
                <a:ext cx="28080" cy="30600"/>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73" name="Google Shape;373;p52"/>
              <p:cNvSpPr/>
              <p:nvPr/>
            </p:nvSpPr>
            <p:spPr>
              <a:xfrm>
                <a:off x="7964280" y="1888200"/>
                <a:ext cx="29880" cy="288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74" name="Google Shape;374;p52"/>
              <p:cNvSpPr/>
              <p:nvPr/>
            </p:nvSpPr>
            <p:spPr>
              <a:xfrm rot="2648400">
                <a:off x="7900560" y="1887480"/>
                <a:ext cx="12960" cy="32400"/>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75" name="Google Shape;375;p52"/>
              <p:cNvSpPr/>
              <p:nvPr/>
            </p:nvSpPr>
            <p:spPr>
              <a:xfrm rot="8580000">
                <a:off x="7874640" y="2080440"/>
                <a:ext cx="28080" cy="27000"/>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76" name="Google Shape;376;p52"/>
              <p:cNvSpPr/>
              <p:nvPr/>
            </p:nvSpPr>
            <p:spPr>
              <a:xfrm>
                <a:off x="7840080" y="1940040"/>
                <a:ext cx="25920" cy="21240"/>
              </a:xfrm>
              <a:custGeom>
                <a:rect b="b" l="l" r="r" t="t"/>
                <a:pathLst>
                  <a:path extrusionOk="0" h="316007" w="366142">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anchorCtr="0" anchor="ctr" bIns="8100" lIns="68575" spcFirstLastPara="1" rIns="68575" wrap="square" tIns="81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77" name="Google Shape;377;p52"/>
              <p:cNvSpPr/>
              <p:nvPr/>
            </p:nvSpPr>
            <p:spPr>
              <a:xfrm>
                <a:off x="8040960" y="2032560"/>
                <a:ext cx="15120" cy="29520"/>
              </a:xfrm>
              <a:custGeom>
                <a:rect b="b" l="l" r="r" t="t"/>
                <a:pathLst>
                  <a:path extrusionOk="0" h="455920" w="225309">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78" name="Google Shape;378;p52"/>
              <p:cNvSpPr/>
              <p:nvPr/>
            </p:nvSpPr>
            <p:spPr>
              <a:xfrm>
                <a:off x="7825320" y="1970640"/>
                <a:ext cx="25200" cy="24120"/>
              </a:xfrm>
              <a:custGeom>
                <a:rect b="b" l="l" r="r" t="t"/>
                <a:pathLst>
                  <a:path extrusionOk="0" h="297454" w="299575">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grpSp>
          <p:nvGrpSpPr>
            <p:cNvPr id="379" name="Google Shape;379;p52"/>
            <p:cNvGrpSpPr/>
            <p:nvPr/>
          </p:nvGrpSpPr>
          <p:grpSpPr>
            <a:xfrm>
              <a:off x="7901640" y="1946160"/>
              <a:ext cx="93240" cy="115200"/>
              <a:chOff x="7901640" y="1946160"/>
              <a:chExt cx="93240" cy="115200"/>
            </a:xfrm>
          </p:grpSpPr>
          <p:sp>
            <p:nvSpPr>
              <p:cNvPr id="380" name="Google Shape;380;p52"/>
              <p:cNvSpPr/>
              <p:nvPr/>
            </p:nvSpPr>
            <p:spPr>
              <a:xfrm>
                <a:off x="7901640" y="1946160"/>
                <a:ext cx="93240" cy="11520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81" name="Google Shape;381;p52"/>
              <p:cNvSpPr/>
              <p:nvPr/>
            </p:nvSpPr>
            <p:spPr>
              <a:xfrm>
                <a:off x="7906320" y="1951560"/>
                <a:ext cx="84240" cy="10368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82" name="Google Shape;382;p52"/>
              <p:cNvSpPr/>
              <p:nvPr/>
            </p:nvSpPr>
            <p:spPr>
              <a:xfrm>
                <a:off x="7930440" y="1998360"/>
                <a:ext cx="34200" cy="3024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83" name="Google Shape;383;p52"/>
              <p:cNvSpPr/>
              <p:nvPr/>
            </p:nvSpPr>
            <p:spPr>
              <a:xfrm>
                <a:off x="7935120" y="1974960"/>
                <a:ext cx="25560" cy="2088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384" name="Google Shape;384;p52"/>
              <p:cNvSpPr/>
              <p:nvPr/>
            </p:nvSpPr>
            <p:spPr>
              <a:xfrm>
                <a:off x="7944480" y="2005920"/>
                <a:ext cx="6840" cy="1296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pic>
        <p:nvPicPr>
          <p:cNvPr id="385" name="Google Shape;385;p52"/>
          <p:cNvPicPr preferRelativeResize="0"/>
          <p:nvPr/>
        </p:nvPicPr>
        <p:blipFill rotWithShape="1">
          <a:blip r:embed="rId6">
            <a:alphaModFix/>
          </a:blip>
          <a:srcRect b="0" l="0" r="0" t="0"/>
          <a:stretch/>
        </p:blipFill>
        <p:spPr>
          <a:xfrm>
            <a:off x="5687010" y="1698300"/>
            <a:ext cx="140940" cy="182790"/>
          </a:xfrm>
          <a:prstGeom prst="rect">
            <a:avLst/>
          </a:prstGeom>
          <a:noFill/>
          <a:ln cap="flat" cmpd="sng" w="9525">
            <a:solidFill>
              <a:srgbClr val="00B050"/>
            </a:solidFill>
            <a:prstDash val="solid"/>
            <a:round/>
            <a:headEnd len="sm" w="sm" type="none"/>
            <a:tailEnd len="sm" w="sm" type="none"/>
          </a:ln>
        </p:spPr>
      </p:pic>
      <p:cxnSp>
        <p:nvCxnSpPr>
          <p:cNvPr id="386" name="Google Shape;386;p52"/>
          <p:cNvCxnSpPr>
            <a:stCxn id="315" idx="3"/>
          </p:cNvCxnSpPr>
          <p:nvPr/>
        </p:nvCxnSpPr>
        <p:spPr>
          <a:xfrm flipH="1" rot="10800000">
            <a:off x="5853600" y="1514130"/>
            <a:ext cx="709800" cy="313500"/>
          </a:xfrm>
          <a:prstGeom prst="straightConnector1">
            <a:avLst/>
          </a:prstGeom>
          <a:noFill/>
          <a:ln cap="flat" cmpd="sng" w="38100">
            <a:solidFill>
              <a:srgbClr val="22BC34">
                <a:alpha val="60000"/>
              </a:srgbClr>
            </a:solidFill>
            <a:prstDash val="solid"/>
            <a:round/>
            <a:headEnd len="sm" w="sm" type="none"/>
            <a:tailEnd len="med" w="med" type="triangle"/>
          </a:ln>
        </p:spPr>
      </p:cxnSp>
      <p:grpSp>
        <p:nvGrpSpPr>
          <p:cNvPr id="387" name="Google Shape;387;p52"/>
          <p:cNvGrpSpPr/>
          <p:nvPr/>
        </p:nvGrpSpPr>
        <p:grpSpPr>
          <a:xfrm>
            <a:off x="5547420" y="1608390"/>
            <a:ext cx="326089" cy="345477"/>
            <a:chOff x="7396560" y="2144520"/>
            <a:chExt cx="434786" cy="460636"/>
          </a:xfrm>
        </p:grpSpPr>
        <p:grpSp>
          <p:nvGrpSpPr>
            <p:cNvPr id="388" name="Google Shape;388;p52"/>
            <p:cNvGrpSpPr/>
            <p:nvPr/>
          </p:nvGrpSpPr>
          <p:grpSpPr>
            <a:xfrm>
              <a:off x="7409880" y="2152988"/>
              <a:ext cx="347032" cy="344151"/>
              <a:chOff x="7409880" y="2152988"/>
              <a:chExt cx="347032" cy="344151"/>
            </a:xfrm>
          </p:grpSpPr>
          <p:sp>
            <p:nvSpPr>
              <p:cNvPr id="389" name="Google Shape;389;p52"/>
              <p:cNvSpPr/>
              <p:nvPr/>
            </p:nvSpPr>
            <p:spPr>
              <a:xfrm rot="8201400">
                <a:off x="7710120" y="2375280"/>
                <a:ext cx="38160" cy="40320"/>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anchorCtr="0" anchor="ctr" bIns="15125" lIns="68575" spcFirstLastPara="1" rIns="68575" wrap="square" tIns="151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90" name="Google Shape;390;p52"/>
              <p:cNvSpPr/>
              <p:nvPr/>
            </p:nvSpPr>
            <p:spPr>
              <a:xfrm rot="-900000">
                <a:off x="7419960" y="2250360"/>
                <a:ext cx="34920" cy="27000"/>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91" name="Google Shape;391;p52"/>
              <p:cNvSpPr/>
              <p:nvPr/>
            </p:nvSpPr>
            <p:spPr>
              <a:xfrm flipH="1" rot="5400000">
                <a:off x="7708680" y="2246040"/>
                <a:ext cx="33480" cy="34920"/>
              </a:xfrm>
              <a:custGeom>
                <a:rect b="b" l="l" r="r" t="t"/>
                <a:pathLst>
                  <a:path extrusionOk="0" h="3786923" w="3287892">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anchorCtr="0" anchor="ctr" bIns="13225" lIns="68575" spcFirstLastPara="1" rIns="68575" wrap="square" tIns="132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92" name="Google Shape;392;p52"/>
              <p:cNvSpPr/>
              <p:nvPr/>
            </p:nvSpPr>
            <p:spPr>
              <a:xfrm>
                <a:off x="7729920" y="2321280"/>
                <a:ext cx="25200" cy="24120"/>
              </a:xfrm>
              <a:custGeom>
                <a:rect b="b" l="l" r="r" t="t"/>
                <a:pathLst>
                  <a:path extrusionOk="0" h="2964099" w="2801488">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anchorCtr="0" anchor="ctr" bIns="9175" lIns="68575" spcFirstLastPara="1" rIns="68575" wrap="square" tIns="91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93" name="Google Shape;393;p52"/>
              <p:cNvSpPr/>
              <p:nvPr/>
            </p:nvSpPr>
            <p:spPr>
              <a:xfrm>
                <a:off x="7462080" y="2197080"/>
                <a:ext cx="34920" cy="25920"/>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anchorCtr="0" anchor="ctr" bIns="9725" lIns="68575" spcFirstLastPara="1" rIns="68575" wrap="square" tIns="97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94" name="Google Shape;394;p52"/>
              <p:cNvSpPr/>
              <p:nvPr/>
            </p:nvSpPr>
            <p:spPr>
              <a:xfrm>
                <a:off x="7505280" y="2456640"/>
                <a:ext cx="33120" cy="2196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95" name="Google Shape;395;p52"/>
              <p:cNvSpPr/>
              <p:nvPr/>
            </p:nvSpPr>
            <p:spPr>
              <a:xfrm rot="2498400">
                <a:off x="7529400" y="2160360"/>
                <a:ext cx="34920" cy="33480"/>
              </a:xfrm>
              <a:custGeom>
                <a:rect b="b" l="l" r="r" t="t"/>
                <a:pathLst>
                  <a:path extrusionOk="0" h="3938940" w="3860438">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396" name="Google Shape;396;p52"/>
              <p:cNvSpPr/>
              <p:nvPr/>
            </p:nvSpPr>
            <p:spPr>
              <a:xfrm rot="-2130000">
                <a:off x="7644240" y="2165040"/>
                <a:ext cx="11520" cy="42840"/>
              </a:xfrm>
              <a:custGeom>
                <a:rect b="b" l="l" r="r" t="t"/>
                <a:pathLst>
                  <a:path extrusionOk="0" h="5014044" w="1323851">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anchorCtr="0" anchor="ctr" bIns="16200" lIns="68575" spcFirstLastPara="1" rIns="68575" wrap="square" tIns="162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97" name="Google Shape;397;p52"/>
              <p:cNvSpPr/>
              <p:nvPr/>
            </p:nvSpPr>
            <p:spPr>
              <a:xfrm rot="-8100000">
                <a:off x="7590240" y="2457000"/>
                <a:ext cx="5760" cy="44640"/>
              </a:xfrm>
              <a:custGeom>
                <a:rect b="b" l="l" r="r" t="t"/>
                <a:pathLst>
                  <a:path extrusionOk="0" h="460327" w="65631">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anchorCtr="0" anchor="ctr" bIns="16725" lIns="68575" spcFirstLastPara="1" rIns="68575" wrap="square" tIns="167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98" name="Google Shape;398;p52"/>
              <p:cNvSpPr/>
              <p:nvPr/>
            </p:nvSpPr>
            <p:spPr>
              <a:xfrm>
                <a:off x="7647840" y="2450520"/>
                <a:ext cx="12240" cy="33480"/>
              </a:xfrm>
              <a:custGeom>
                <a:rect b="b" l="l" r="r" t="t"/>
                <a:pathLst>
                  <a:path extrusionOk="0" h="3871427" w="1397263">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399" name="Google Shape;399;p52"/>
              <p:cNvSpPr/>
              <p:nvPr/>
            </p:nvSpPr>
            <p:spPr>
              <a:xfrm rot="10800000">
                <a:off x="7566120" y="2161080"/>
                <a:ext cx="31320" cy="29880"/>
              </a:xfrm>
              <a:custGeom>
                <a:rect b="b" l="l" r="r" t="t"/>
                <a:pathLst>
                  <a:path extrusionOk="0" h="3915008" w="3982665">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00" name="Google Shape;400;p52"/>
              <p:cNvSpPr/>
              <p:nvPr/>
            </p:nvSpPr>
            <p:spPr>
              <a:xfrm>
                <a:off x="7467480" y="2430360"/>
                <a:ext cx="31320" cy="29880"/>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01" name="Google Shape;401;p52"/>
              <p:cNvSpPr/>
              <p:nvPr/>
            </p:nvSpPr>
            <p:spPr>
              <a:xfrm>
                <a:off x="7601040" y="2164680"/>
                <a:ext cx="29520" cy="28800"/>
              </a:xfrm>
              <a:custGeom>
                <a:rect b="b" l="l" r="r" t="t"/>
                <a:pathLst>
                  <a:path extrusionOk="0" h="3984815" w="3888432">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02" name="Google Shape;402;p52"/>
              <p:cNvSpPr/>
              <p:nvPr/>
            </p:nvSpPr>
            <p:spPr>
              <a:xfrm>
                <a:off x="7703280" y="2414160"/>
                <a:ext cx="29520" cy="19800"/>
              </a:xfrm>
              <a:custGeom>
                <a:rect b="b" l="l" r="r" t="t"/>
                <a:pathLst>
                  <a:path extrusionOk="0" h="2808000" w="3960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03" name="Google Shape;403;p52"/>
              <p:cNvSpPr/>
              <p:nvPr/>
            </p:nvSpPr>
            <p:spPr>
              <a:xfrm>
                <a:off x="7438680" y="2397960"/>
                <a:ext cx="29520" cy="28080"/>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04" name="Google Shape;404;p52"/>
              <p:cNvSpPr/>
              <p:nvPr/>
            </p:nvSpPr>
            <p:spPr>
              <a:xfrm>
                <a:off x="7724160" y="2351880"/>
                <a:ext cx="29520" cy="19800"/>
              </a:xfrm>
              <a:custGeom>
                <a:rect b="b" l="l" r="r" t="t"/>
                <a:pathLst>
                  <a:path extrusionOk="0" h="2736304" w="3888432">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05" name="Google Shape;405;p52"/>
              <p:cNvSpPr/>
              <p:nvPr/>
            </p:nvSpPr>
            <p:spPr>
              <a:xfrm>
                <a:off x="7607520" y="2460240"/>
                <a:ext cx="26640" cy="31320"/>
              </a:xfrm>
              <a:custGeom>
                <a:rect b="b" l="l" r="r" t="t"/>
                <a:pathLst>
                  <a:path extrusionOk="0" h="3949460" w="3240944">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anchorCtr="0" anchor="ctr" bIns="11875" lIns="68575" spcFirstLastPara="1" rIns="68575" wrap="square" tIns="118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06" name="Google Shape;406;p52"/>
              <p:cNvSpPr/>
              <p:nvPr/>
            </p:nvSpPr>
            <p:spPr>
              <a:xfrm>
                <a:off x="7437240" y="2217600"/>
                <a:ext cx="26640" cy="29520"/>
              </a:xfrm>
              <a:custGeom>
                <a:rect b="b" l="l" r="r" t="t"/>
                <a:pathLst>
                  <a:path extrusionOk="0" h="3842533" w="331987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07" name="Google Shape;407;p52"/>
              <p:cNvSpPr/>
              <p:nvPr/>
            </p:nvSpPr>
            <p:spPr>
              <a:xfrm>
                <a:off x="7692480" y="2212200"/>
                <a:ext cx="30240" cy="28800"/>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408" name="Google Shape;408;p52"/>
              <p:cNvSpPr/>
              <p:nvPr/>
            </p:nvSpPr>
            <p:spPr>
              <a:xfrm flipH="1">
                <a:off x="7664760" y="2188800"/>
                <a:ext cx="39240" cy="23760"/>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8900" lIns="68575" spcFirstLastPara="1" rIns="68575" wrap="square" tIns="89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09" name="Google Shape;409;p52"/>
              <p:cNvSpPr/>
              <p:nvPr/>
            </p:nvSpPr>
            <p:spPr>
              <a:xfrm>
                <a:off x="7724520" y="2284920"/>
                <a:ext cx="31680" cy="30960"/>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10" name="Google Shape;410;p52"/>
              <p:cNvSpPr/>
              <p:nvPr/>
            </p:nvSpPr>
            <p:spPr>
              <a:xfrm>
                <a:off x="7547400" y="2462040"/>
                <a:ext cx="31320" cy="33840"/>
              </a:xfrm>
              <a:custGeom>
                <a:rect b="b" l="l" r="r" t="t"/>
                <a:pathLst>
                  <a:path extrusionOk="0" h="3110058" w="2765122">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411" name="Google Shape;411;p52"/>
              <p:cNvSpPr/>
              <p:nvPr/>
            </p:nvSpPr>
            <p:spPr>
              <a:xfrm>
                <a:off x="7409880" y="2312280"/>
                <a:ext cx="28440" cy="23040"/>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12" name="Google Shape;412;p52"/>
              <p:cNvSpPr/>
              <p:nvPr/>
            </p:nvSpPr>
            <p:spPr>
              <a:xfrm>
                <a:off x="7410240" y="2336400"/>
                <a:ext cx="30960" cy="23040"/>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13" name="Google Shape;413;p52"/>
              <p:cNvSpPr/>
              <p:nvPr/>
            </p:nvSpPr>
            <p:spPr>
              <a:xfrm rot="10800000">
                <a:off x="7415640" y="2282760"/>
                <a:ext cx="26640" cy="27360"/>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14" name="Google Shape;414;p52"/>
              <p:cNvSpPr/>
              <p:nvPr/>
            </p:nvSpPr>
            <p:spPr>
              <a:xfrm>
                <a:off x="7501320" y="2175840"/>
                <a:ext cx="26280" cy="252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9450" lIns="68575" spcFirstLastPara="1" rIns="68575" wrap="square" tIns="94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15" name="Google Shape;415;p52"/>
              <p:cNvSpPr/>
              <p:nvPr/>
            </p:nvSpPr>
            <p:spPr>
              <a:xfrm flipH="1">
                <a:off x="7419240" y="2365560"/>
                <a:ext cx="29880" cy="2772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sp>
          <p:nvSpPr>
            <p:cNvPr id="416" name="Google Shape;416;p52"/>
            <p:cNvSpPr/>
            <p:nvPr/>
          </p:nvSpPr>
          <p:spPr>
            <a:xfrm>
              <a:off x="7396560" y="2144520"/>
              <a:ext cx="380520" cy="365400"/>
            </a:xfrm>
            <a:prstGeom prst="donut">
              <a:avLst>
                <a:gd fmla="val 14003" name="adj"/>
              </a:avLst>
            </a:prstGeom>
            <a:solidFill>
              <a:schemeClr val="lt1">
                <a:alpha val="80000"/>
              </a:schemeClr>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grpSp>
          <p:nvGrpSpPr>
            <p:cNvPr id="417" name="Google Shape;417;p52"/>
            <p:cNvGrpSpPr/>
            <p:nvPr/>
          </p:nvGrpSpPr>
          <p:grpSpPr>
            <a:xfrm>
              <a:off x="7446960" y="2193840"/>
              <a:ext cx="384386" cy="411316"/>
              <a:chOff x="7446960" y="2193840"/>
              <a:chExt cx="384386" cy="411316"/>
            </a:xfrm>
          </p:grpSpPr>
          <p:sp>
            <p:nvSpPr>
              <p:cNvPr id="418" name="Google Shape;418;p52"/>
              <p:cNvSpPr/>
              <p:nvPr/>
            </p:nvSpPr>
            <p:spPr>
              <a:xfrm rot="8349000">
                <a:off x="7742880" y="2422440"/>
                <a:ext cx="27000" cy="198000"/>
              </a:xfrm>
              <a:custGeom>
                <a:rect b="b" l="l" r="r" t="t"/>
                <a:pathLst>
                  <a:path extrusionOk="0" h="2109330" w="281140">
                    <a:moveTo>
                      <a:pt x="0" y="2109328"/>
                    </a:moveTo>
                    <a:lnTo>
                      <a:pt x="0" y="0"/>
                    </a:lnTo>
                    <a:lnTo>
                      <a:pt x="281140" y="243113"/>
                    </a:lnTo>
                    <a:lnTo>
                      <a:pt x="281140" y="2109330"/>
                    </a:lnTo>
                    <a:close/>
                  </a:path>
                </a:pathLst>
              </a:custGeom>
              <a:solidFill>
                <a:srgbClr val="3F3F3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19" name="Google Shape;419;p52"/>
              <p:cNvSpPr/>
              <p:nvPr/>
            </p:nvSpPr>
            <p:spPr>
              <a:xfrm>
                <a:off x="7446960" y="2193840"/>
                <a:ext cx="277920" cy="266760"/>
              </a:xfrm>
              <a:prstGeom prst="donut">
                <a:avLst>
                  <a:gd fmla="val 3665" name="adj"/>
                </a:avLst>
              </a:prstGeom>
              <a:solidFill>
                <a:srgbClr val="7F7F7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20" name="Google Shape;420;p52"/>
              <p:cNvSpPr/>
              <p:nvPr/>
            </p:nvSpPr>
            <p:spPr>
              <a:xfrm rot="8400000">
                <a:off x="7657920" y="2424240"/>
                <a:ext cx="44280" cy="26280"/>
              </a:xfrm>
              <a:prstGeom prst="round2SameRect">
                <a:avLst>
                  <a:gd fmla="val 31004" name="adj1"/>
                  <a:gd fmla="val 0" name="adj2"/>
                </a:avLst>
              </a:prstGeom>
              <a:solidFill>
                <a:srgbClr val="7F7F7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grpSp>
        <p:grpSp>
          <p:nvGrpSpPr>
            <p:cNvPr id="421" name="Google Shape;421;p52"/>
            <p:cNvGrpSpPr/>
            <p:nvPr/>
          </p:nvGrpSpPr>
          <p:grpSpPr>
            <a:xfrm>
              <a:off x="7459200" y="2202480"/>
              <a:ext cx="252000" cy="244800"/>
              <a:chOff x="7459200" y="2202480"/>
              <a:chExt cx="252000" cy="244800"/>
            </a:xfrm>
          </p:grpSpPr>
          <p:sp>
            <p:nvSpPr>
              <p:cNvPr id="422" name="Google Shape;422;p52"/>
              <p:cNvSpPr/>
              <p:nvPr/>
            </p:nvSpPr>
            <p:spPr>
              <a:xfrm>
                <a:off x="7680240" y="2291760"/>
                <a:ext cx="30600" cy="29160"/>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23" name="Google Shape;423;p52"/>
              <p:cNvSpPr/>
              <p:nvPr/>
            </p:nvSpPr>
            <p:spPr>
              <a:xfrm>
                <a:off x="7470720" y="2354760"/>
                <a:ext cx="34920" cy="33480"/>
              </a:xfrm>
              <a:custGeom>
                <a:rect b="b" l="l" r="r" t="t"/>
                <a:pathLst>
                  <a:path extrusionOk="0" h="4259405" w="4088964">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24" name="Google Shape;424;p52"/>
              <p:cNvSpPr/>
              <p:nvPr/>
            </p:nvSpPr>
            <p:spPr>
              <a:xfrm>
                <a:off x="7565040" y="2202480"/>
                <a:ext cx="34920" cy="33480"/>
              </a:xfrm>
              <a:custGeom>
                <a:rect b="b" l="l" r="r" t="t"/>
                <a:pathLst>
                  <a:path extrusionOk="0" h="4012920" w="4020621">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25" name="Google Shape;425;p52"/>
              <p:cNvSpPr/>
              <p:nvPr/>
            </p:nvSpPr>
            <p:spPr>
              <a:xfrm rot="9900000">
                <a:off x="7641360" y="2229120"/>
                <a:ext cx="31320" cy="36000"/>
              </a:xfrm>
              <a:custGeom>
                <a:rect b="b" l="l" r="r" t="t"/>
                <a:pathLst>
                  <a:path extrusionOk="0" h="4064034" w="3370953">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anchorCtr="0" anchor="ctr" bIns="13500" lIns="68575" spcFirstLastPara="1" rIns="68575" wrap="square" tIns="135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26" name="Google Shape;426;p52"/>
              <p:cNvSpPr/>
              <p:nvPr/>
            </p:nvSpPr>
            <p:spPr>
              <a:xfrm rot="3600000">
                <a:off x="7500960" y="2375280"/>
                <a:ext cx="13680" cy="42480"/>
              </a:xfrm>
              <a:custGeom>
                <a:rect b="b" l="l" r="r" t="t"/>
                <a:pathLst>
                  <a:path extrusionOk="0" h="3920353" w="132776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anchorCtr="0" anchor="ctr" bIns="15925" lIns="68575" spcFirstLastPara="1" rIns="68575" wrap="square" tIns="159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27" name="Google Shape;427;p52"/>
              <p:cNvSpPr/>
              <p:nvPr/>
            </p:nvSpPr>
            <p:spPr>
              <a:xfrm>
                <a:off x="7459200" y="2326680"/>
                <a:ext cx="29520" cy="21960"/>
              </a:xfrm>
              <a:custGeom>
                <a:rect b="b" l="l" r="r" t="t"/>
                <a:pathLst>
                  <a:path extrusionOk="0" h="2952328" w="3744416">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28" name="Google Shape;428;p52"/>
              <p:cNvSpPr/>
              <p:nvPr/>
            </p:nvSpPr>
            <p:spPr>
              <a:xfrm>
                <a:off x="7545240" y="2419200"/>
                <a:ext cx="27000" cy="28080"/>
              </a:xfrm>
              <a:custGeom>
                <a:rect b="b" l="l" r="r" t="t"/>
                <a:pathLst>
                  <a:path extrusionOk="0" h="4031150" w="370800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29" name="Google Shape;429;p52"/>
              <p:cNvSpPr/>
              <p:nvPr/>
            </p:nvSpPr>
            <p:spPr>
              <a:xfrm>
                <a:off x="7620840" y="2410560"/>
                <a:ext cx="22680" cy="28080"/>
              </a:xfrm>
              <a:custGeom>
                <a:rect b="b" l="l" r="r" t="t"/>
                <a:pathLst>
                  <a:path extrusionOk="0" h="3913585" w="3039346">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30" name="Google Shape;430;p52"/>
              <p:cNvSpPr/>
              <p:nvPr/>
            </p:nvSpPr>
            <p:spPr>
              <a:xfrm>
                <a:off x="7683840" y="2326320"/>
                <a:ext cx="27360" cy="26280"/>
              </a:xfrm>
              <a:custGeom>
                <a:rect b="b" l="l" r="r" t="t"/>
                <a:pathLst>
                  <a:path extrusionOk="0" h="3960000" w="396044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9975" lIns="68575" spcFirstLastPara="1" rIns="68575" wrap="square" tIns="99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31" name="Google Shape;431;p52"/>
              <p:cNvSpPr/>
              <p:nvPr/>
            </p:nvSpPr>
            <p:spPr>
              <a:xfrm>
                <a:off x="7670520" y="2255760"/>
                <a:ext cx="22680" cy="32040"/>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32" name="Google Shape;432;p52"/>
              <p:cNvSpPr/>
              <p:nvPr/>
            </p:nvSpPr>
            <p:spPr>
              <a:xfrm>
                <a:off x="7584120" y="2427120"/>
                <a:ext cx="26640" cy="1764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anchorCtr="0" anchor="ctr" bIns="6750" lIns="68575" spcFirstLastPara="1" rIns="68575" wrap="square" tIns="6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33" name="Google Shape;433;p52"/>
              <p:cNvSpPr/>
              <p:nvPr/>
            </p:nvSpPr>
            <p:spPr>
              <a:xfrm rot="678600">
                <a:off x="7644240" y="2388600"/>
                <a:ext cx="29880" cy="29160"/>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34" name="Google Shape;434;p52"/>
              <p:cNvSpPr/>
              <p:nvPr/>
            </p:nvSpPr>
            <p:spPr>
              <a:xfrm>
                <a:off x="7500600" y="2233800"/>
                <a:ext cx="28080" cy="30600"/>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35" name="Google Shape;435;p52"/>
              <p:cNvSpPr/>
              <p:nvPr/>
            </p:nvSpPr>
            <p:spPr>
              <a:xfrm>
                <a:off x="7603560" y="2212200"/>
                <a:ext cx="29880" cy="288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36" name="Google Shape;436;p52"/>
              <p:cNvSpPr/>
              <p:nvPr/>
            </p:nvSpPr>
            <p:spPr>
              <a:xfrm rot="2648400">
                <a:off x="7539480" y="2211480"/>
                <a:ext cx="12960" cy="32400"/>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37" name="Google Shape;437;p52"/>
              <p:cNvSpPr/>
              <p:nvPr/>
            </p:nvSpPr>
            <p:spPr>
              <a:xfrm rot="8580000">
                <a:off x="7513920" y="2404440"/>
                <a:ext cx="28080" cy="27000"/>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38" name="Google Shape;438;p52"/>
              <p:cNvSpPr/>
              <p:nvPr/>
            </p:nvSpPr>
            <p:spPr>
              <a:xfrm>
                <a:off x="7479000" y="2264040"/>
                <a:ext cx="25920" cy="21240"/>
              </a:xfrm>
              <a:custGeom>
                <a:rect b="b" l="l" r="r" t="t"/>
                <a:pathLst>
                  <a:path extrusionOk="0" h="316007" w="366142">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anchorCtr="0" anchor="ctr" bIns="8100" lIns="68575" spcFirstLastPara="1" rIns="68575" wrap="square" tIns="81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39" name="Google Shape;439;p52"/>
              <p:cNvSpPr/>
              <p:nvPr/>
            </p:nvSpPr>
            <p:spPr>
              <a:xfrm>
                <a:off x="7680240" y="2356920"/>
                <a:ext cx="15120" cy="29520"/>
              </a:xfrm>
              <a:custGeom>
                <a:rect b="b" l="l" r="r" t="t"/>
                <a:pathLst>
                  <a:path extrusionOk="0" h="455920" w="225309">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40" name="Google Shape;440;p52"/>
              <p:cNvSpPr/>
              <p:nvPr/>
            </p:nvSpPr>
            <p:spPr>
              <a:xfrm>
                <a:off x="7464600" y="2295000"/>
                <a:ext cx="25200" cy="24120"/>
              </a:xfrm>
              <a:custGeom>
                <a:rect b="b" l="l" r="r" t="t"/>
                <a:pathLst>
                  <a:path extrusionOk="0" h="297454" w="299575">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grpSp>
          <p:nvGrpSpPr>
            <p:cNvPr id="441" name="Google Shape;441;p52"/>
            <p:cNvGrpSpPr/>
            <p:nvPr/>
          </p:nvGrpSpPr>
          <p:grpSpPr>
            <a:xfrm>
              <a:off x="7540920" y="2270160"/>
              <a:ext cx="93240" cy="115200"/>
              <a:chOff x="7540920" y="2270160"/>
              <a:chExt cx="93240" cy="115200"/>
            </a:xfrm>
          </p:grpSpPr>
          <p:sp>
            <p:nvSpPr>
              <p:cNvPr id="442" name="Google Shape;442;p52"/>
              <p:cNvSpPr/>
              <p:nvPr/>
            </p:nvSpPr>
            <p:spPr>
              <a:xfrm>
                <a:off x="7540920" y="2270160"/>
                <a:ext cx="93240" cy="11520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43" name="Google Shape;443;p52"/>
              <p:cNvSpPr/>
              <p:nvPr/>
            </p:nvSpPr>
            <p:spPr>
              <a:xfrm>
                <a:off x="7545600" y="2275560"/>
                <a:ext cx="84240" cy="10368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44" name="Google Shape;444;p52"/>
              <p:cNvSpPr/>
              <p:nvPr/>
            </p:nvSpPr>
            <p:spPr>
              <a:xfrm>
                <a:off x="7569720" y="2322360"/>
                <a:ext cx="34200" cy="3024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45" name="Google Shape;445;p52"/>
              <p:cNvSpPr/>
              <p:nvPr/>
            </p:nvSpPr>
            <p:spPr>
              <a:xfrm>
                <a:off x="7574400" y="2298960"/>
                <a:ext cx="25560" cy="2088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46" name="Google Shape;446;p52"/>
              <p:cNvSpPr/>
              <p:nvPr/>
            </p:nvSpPr>
            <p:spPr>
              <a:xfrm>
                <a:off x="7583760" y="2329920"/>
                <a:ext cx="6840" cy="1296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grpSp>
        <p:nvGrpSpPr>
          <p:cNvPr id="447" name="Google Shape;447;p52"/>
          <p:cNvGrpSpPr/>
          <p:nvPr/>
        </p:nvGrpSpPr>
        <p:grpSpPr>
          <a:xfrm>
            <a:off x="5515560" y="1475280"/>
            <a:ext cx="326089" cy="345477"/>
            <a:chOff x="7354080" y="1967040"/>
            <a:chExt cx="434786" cy="460636"/>
          </a:xfrm>
        </p:grpSpPr>
        <p:grpSp>
          <p:nvGrpSpPr>
            <p:cNvPr id="448" name="Google Shape;448;p52"/>
            <p:cNvGrpSpPr/>
            <p:nvPr/>
          </p:nvGrpSpPr>
          <p:grpSpPr>
            <a:xfrm>
              <a:off x="7367400" y="1975508"/>
              <a:ext cx="347032" cy="344151"/>
              <a:chOff x="7367400" y="1975508"/>
              <a:chExt cx="347032" cy="344151"/>
            </a:xfrm>
          </p:grpSpPr>
          <p:sp>
            <p:nvSpPr>
              <p:cNvPr id="449" name="Google Shape;449;p52"/>
              <p:cNvSpPr/>
              <p:nvPr/>
            </p:nvSpPr>
            <p:spPr>
              <a:xfrm rot="8201400">
                <a:off x="7667640" y="2198160"/>
                <a:ext cx="38160" cy="40320"/>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anchorCtr="0" anchor="ctr" bIns="15125" lIns="68575" spcFirstLastPara="1" rIns="68575" wrap="square" tIns="151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50" name="Google Shape;450;p52"/>
              <p:cNvSpPr/>
              <p:nvPr/>
            </p:nvSpPr>
            <p:spPr>
              <a:xfrm rot="-900000">
                <a:off x="7377480" y="2072880"/>
                <a:ext cx="34920" cy="27000"/>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51" name="Google Shape;451;p52"/>
              <p:cNvSpPr/>
              <p:nvPr/>
            </p:nvSpPr>
            <p:spPr>
              <a:xfrm flipH="1" rot="5400000">
                <a:off x="7666200" y="2068920"/>
                <a:ext cx="33480" cy="34920"/>
              </a:xfrm>
              <a:custGeom>
                <a:rect b="b" l="l" r="r" t="t"/>
                <a:pathLst>
                  <a:path extrusionOk="0" h="3786923" w="3287892">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anchorCtr="0" anchor="ctr" bIns="13225" lIns="68575" spcFirstLastPara="1" rIns="68575" wrap="square" tIns="132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52" name="Google Shape;452;p52"/>
              <p:cNvSpPr/>
              <p:nvPr/>
            </p:nvSpPr>
            <p:spPr>
              <a:xfrm>
                <a:off x="7687440" y="2143800"/>
                <a:ext cx="25200" cy="24120"/>
              </a:xfrm>
              <a:custGeom>
                <a:rect b="b" l="l" r="r" t="t"/>
                <a:pathLst>
                  <a:path extrusionOk="0" h="2964099" w="2801488">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anchorCtr="0" anchor="ctr" bIns="9175" lIns="68575" spcFirstLastPara="1" rIns="68575" wrap="square" tIns="91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53" name="Google Shape;453;p52"/>
              <p:cNvSpPr/>
              <p:nvPr/>
            </p:nvSpPr>
            <p:spPr>
              <a:xfrm>
                <a:off x="7419600" y="2019960"/>
                <a:ext cx="34920" cy="25920"/>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anchorCtr="0" anchor="ctr" bIns="9725" lIns="68575" spcFirstLastPara="1" rIns="68575" wrap="square" tIns="97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54" name="Google Shape;454;p52"/>
              <p:cNvSpPr/>
              <p:nvPr/>
            </p:nvSpPr>
            <p:spPr>
              <a:xfrm>
                <a:off x="7462800" y="2279160"/>
                <a:ext cx="33120" cy="2196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55" name="Google Shape;455;p52"/>
              <p:cNvSpPr/>
              <p:nvPr/>
            </p:nvSpPr>
            <p:spPr>
              <a:xfrm rot="2498400">
                <a:off x="7486920" y="1982880"/>
                <a:ext cx="34920" cy="33480"/>
              </a:xfrm>
              <a:custGeom>
                <a:rect b="b" l="l" r="r" t="t"/>
                <a:pathLst>
                  <a:path extrusionOk="0" h="3938940" w="3860438">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56" name="Google Shape;456;p52"/>
              <p:cNvSpPr/>
              <p:nvPr/>
            </p:nvSpPr>
            <p:spPr>
              <a:xfrm rot="-2130000">
                <a:off x="7601760" y="1987560"/>
                <a:ext cx="11520" cy="42840"/>
              </a:xfrm>
              <a:custGeom>
                <a:rect b="b" l="l" r="r" t="t"/>
                <a:pathLst>
                  <a:path extrusionOk="0" h="5014044" w="1323851">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anchorCtr="0" anchor="ctr" bIns="16200" lIns="68575" spcFirstLastPara="1" rIns="68575" wrap="square" tIns="162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57" name="Google Shape;457;p52"/>
              <p:cNvSpPr/>
              <p:nvPr/>
            </p:nvSpPr>
            <p:spPr>
              <a:xfrm rot="-8100000">
                <a:off x="7547760" y="2279520"/>
                <a:ext cx="5760" cy="44640"/>
              </a:xfrm>
              <a:custGeom>
                <a:rect b="b" l="l" r="r" t="t"/>
                <a:pathLst>
                  <a:path extrusionOk="0" h="460327" w="65631">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anchorCtr="0" anchor="ctr" bIns="16725" lIns="68575" spcFirstLastPara="1" rIns="68575" wrap="square" tIns="167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58" name="Google Shape;458;p52"/>
              <p:cNvSpPr/>
              <p:nvPr/>
            </p:nvSpPr>
            <p:spPr>
              <a:xfrm>
                <a:off x="7605360" y="2273040"/>
                <a:ext cx="12240" cy="33480"/>
              </a:xfrm>
              <a:custGeom>
                <a:rect b="b" l="l" r="r" t="t"/>
                <a:pathLst>
                  <a:path extrusionOk="0" h="3871427" w="1397263">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59" name="Google Shape;459;p52"/>
              <p:cNvSpPr/>
              <p:nvPr/>
            </p:nvSpPr>
            <p:spPr>
              <a:xfrm rot="10800000">
                <a:off x="7523640" y="1983600"/>
                <a:ext cx="31320" cy="29880"/>
              </a:xfrm>
              <a:custGeom>
                <a:rect b="b" l="l" r="r" t="t"/>
                <a:pathLst>
                  <a:path extrusionOk="0" h="3915008" w="3982665">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60" name="Google Shape;460;p52"/>
              <p:cNvSpPr/>
              <p:nvPr/>
            </p:nvSpPr>
            <p:spPr>
              <a:xfrm>
                <a:off x="7425000" y="2252880"/>
                <a:ext cx="31320" cy="29880"/>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61" name="Google Shape;461;p52"/>
              <p:cNvSpPr/>
              <p:nvPr/>
            </p:nvSpPr>
            <p:spPr>
              <a:xfrm>
                <a:off x="7558560" y="1987560"/>
                <a:ext cx="29520" cy="28800"/>
              </a:xfrm>
              <a:custGeom>
                <a:rect b="b" l="l" r="r" t="t"/>
                <a:pathLst>
                  <a:path extrusionOk="0" h="3984815" w="3888432">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62" name="Google Shape;462;p52"/>
              <p:cNvSpPr/>
              <p:nvPr/>
            </p:nvSpPr>
            <p:spPr>
              <a:xfrm>
                <a:off x="7660800" y="2237040"/>
                <a:ext cx="29520" cy="19800"/>
              </a:xfrm>
              <a:custGeom>
                <a:rect b="b" l="l" r="r" t="t"/>
                <a:pathLst>
                  <a:path extrusionOk="0" h="2808000" w="3960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63" name="Google Shape;463;p52"/>
              <p:cNvSpPr/>
              <p:nvPr/>
            </p:nvSpPr>
            <p:spPr>
              <a:xfrm>
                <a:off x="7396200" y="2220480"/>
                <a:ext cx="29520" cy="28080"/>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64" name="Google Shape;464;p52"/>
              <p:cNvSpPr/>
              <p:nvPr/>
            </p:nvSpPr>
            <p:spPr>
              <a:xfrm>
                <a:off x="7681680" y="2174400"/>
                <a:ext cx="29520" cy="19800"/>
              </a:xfrm>
              <a:custGeom>
                <a:rect b="b" l="l" r="r" t="t"/>
                <a:pathLst>
                  <a:path extrusionOk="0" h="2736304" w="3888432">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65" name="Google Shape;465;p52"/>
              <p:cNvSpPr/>
              <p:nvPr/>
            </p:nvSpPr>
            <p:spPr>
              <a:xfrm>
                <a:off x="7565040" y="2283120"/>
                <a:ext cx="26640" cy="31320"/>
              </a:xfrm>
              <a:custGeom>
                <a:rect b="b" l="l" r="r" t="t"/>
                <a:pathLst>
                  <a:path extrusionOk="0" h="3949460" w="3240944">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anchorCtr="0" anchor="ctr" bIns="11875" lIns="68575" spcFirstLastPara="1" rIns="68575" wrap="square" tIns="118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66" name="Google Shape;466;p52"/>
              <p:cNvSpPr/>
              <p:nvPr/>
            </p:nvSpPr>
            <p:spPr>
              <a:xfrm>
                <a:off x="7394760" y="2040120"/>
                <a:ext cx="26640" cy="29520"/>
              </a:xfrm>
              <a:custGeom>
                <a:rect b="b" l="l" r="r" t="t"/>
                <a:pathLst>
                  <a:path extrusionOk="0" h="3842533" w="331987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67" name="Google Shape;467;p52"/>
              <p:cNvSpPr/>
              <p:nvPr/>
            </p:nvSpPr>
            <p:spPr>
              <a:xfrm>
                <a:off x="7650000" y="2034720"/>
                <a:ext cx="30240" cy="28800"/>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468" name="Google Shape;468;p52"/>
              <p:cNvSpPr/>
              <p:nvPr/>
            </p:nvSpPr>
            <p:spPr>
              <a:xfrm flipH="1">
                <a:off x="7622280" y="2011680"/>
                <a:ext cx="39240" cy="23760"/>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8900" lIns="68575" spcFirstLastPara="1" rIns="68575" wrap="square" tIns="89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69" name="Google Shape;469;p52"/>
              <p:cNvSpPr/>
              <p:nvPr/>
            </p:nvSpPr>
            <p:spPr>
              <a:xfrm>
                <a:off x="7682040" y="2107800"/>
                <a:ext cx="31680" cy="30960"/>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70" name="Google Shape;470;p52"/>
              <p:cNvSpPr/>
              <p:nvPr/>
            </p:nvSpPr>
            <p:spPr>
              <a:xfrm>
                <a:off x="7504920" y="2284920"/>
                <a:ext cx="31320" cy="33840"/>
              </a:xfrm>
              <a:custGeom>
                <a:rect b="b" l="l" r="r" t="t"/>
                <a:pathLst>
                  <a:path extrusionOk="0" h="3110058" w="2765122">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471" name="Google Shape;471;p52"/>
              <p:cNvSpPr/>
              <p:nvPr/>
            </p:nvSpPr>
            <p:spPr>
              <a:xfrm>
                <a:off x="7367400" y="2135160"/>
                <a:ext cx="28440" cy="23040"/>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72" name="Google Shape;472;p52"/>
              <p:cNvSpPr/>
              <p:nvPr/>
            </p:nvSpPr>
            <p:spPr>
              <a:xfrm>
                <a:off x="7367760" y="2159280"/>
                <a:ext cx="30960" cy="23040"/>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73" name="Google Shape;473;p52"/>
              <p:cNvSpPr/>
              <p:nvPr/>
            </p:nvSpPr>
            <p:spPr>
              <a:xfrm rot="10800000">
                <a:off x="7373160" y="2105280"/>
                <a:ext cx="26640" cy="27360"/>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74" name="Google Shape;474;p52"/>
              <p:cNvSpPr/>
              <p:nvPr/>
            </p:nvSpPr>
            <p:spPr>
              <a:xfrm>
                <a:off x="7458840" y="1998720"/>
                <a:ext cx="26280" cy="252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9450" lIns="68575" spcFirstLastPara="1" rIns="68575" wrap="square" tIns="94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75" name="Google Shape;475;p52"/>
              <p:cNvSpPr/>
              <p:nvPr/>
            </p:nvSpPr>
            <p:spPr>
              <a:xfrm flipH="1">
                <a:off x="7376760" y="2188080"/>
                <a:ext cx="29880" cy="2772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sp>
          <p:nvSpPr>
            <p:cNvPr id="476" name="Google Shape;476;p52"/>
            <p:cNvSpPr/>
            <p:nvPr/>
          </p:nvSpPr>
          <p:spPr>
            <a:xfrm>
              <a:off x="7354080" y="1967040"/>
              <a:ext cx="380520" cy="365400"/>
            </a:xfrm>
            <a:prstGeom prst="donut">
              <a:avLst>
                <a:gd fmla="val 14003" name="adj"/>
              </a:avLst>
            </a:prstGeom>
            <a:solidFill>
              <a:schemeClr val="lt1">
                <a:alpha val="80000"/>
              </a:schemeClr>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grpSp>
          <p:nvGrpSpPr>
            <p:cNvPr id="477" name="Google Shape;477;p52"/>
            <p:cNvGrpSpPr/>
            <p:nvPr/>
          </p:nvGrpSpPr>
          <p:grpSpPr>
            <a:xfrm>
              <a:off x="7404480" y="2016720"/>
              <a:ext cx="384386" cy="410956"/>
              <a:chOff x="7404480" y="2016720"/>
              <a:chExt cx="384386" cy="410956"/>
            </a:xfrm>
          </p:grpSpPr>
          <p:sp>
            <p:nvSpPr>
              <p:cNvPr id="478" name="Google Shape;478;p52"/>
              <p:cNvSpPr/>
              <p:nvPr/>
            </p:nvSpPr>
            <p:spPr>
              <a:xfrm rot="8349000">
                <a:off x="7700400" y="2244960"/>
                <a:ext cx="27000" cy="198000"/>
              </a:xfrm>
              <a:custGeom>
                <a:rect b="b" l="l" r="r" t="t"/>
                <a:pathLst>
                  <a:path extrusionOk="0" h="2109330" w="281140">
                    <a:moveTo>
                      <a:pt x="0" y="2109328"/>
                    </a:moveTo>
                    <a:lnTo>
                      <a:pt x="0" y="0"/>
                    </a:lnTo>
                    <a:lnTo>
                      <a:pt x="281140" y="243113"/>
                    </a:lnTo>
                    <a:lnTo>
                      <a:pt x="281140" y="2109330"/>
                    </a:lnTo>
                    <a:close/>
                  </a:path>
                </a:pathLst>
              </a:custGeom>
              <a:solidFill>
                <a:srgbClr val="3F3F3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79" name="Google Shape;479;p52"/>
              <p:cNvSpPr/>
              <p:nvPr/>
            </p:nvSpPr>
            <p:spPr>
              <a:xfrm>
                <a:off x="7404480" y="2016720"/>
                <a:ext cx="277920" cy="266760"/>
              </a:xfrm>
              <a:prstGeom prst="donut">
                <a:avLst>
                  <a:gd fmla="val 3665" name="adj"/>
                </a:avLst>
              </a:prstGeom>
              <a:solidFill>
                <a:srgbClr val="7F7F7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80" name="Google Shape;480;p52"/>
              <p:cNvSpPr/>
              <p:nvPr/>
            </p:nvSpPr>
            <p:spPr>
              <a:xfrm rot="8400000">
                <a:off x="7615440" y="2247120"/>
                <a:ext cx="44280" cy="26280"/>
              </a:xfrm>
              <a:prstGeom prst="round2SameRect">
                <a:avLst>
                  <a:gd fmla="val 31004" name="adj1"/>
                  <a:gd fmla="val 0" name="adj2"/>
                </a:avLst>
              </a:prstGeom>
              <a:solidFill>
                <a:srgbClr val="7F7F7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grpSp>
        <p:grpSp>
          <p:nvGrpSpPr>
            <p:cNvPr id="481" name="Google Shape;481;p52"/>
            <p:cNvGrpSpPr/>
            <p:nvPr/>
          </p:nvGrpSpPr>
          <p:grpSpPr>
            <a:xfrm>
              <a:off x="7416720" y="2025360"/>
              <a:ext cx="252000" cy="244800"/>
              <a:chOff x="7416720" y="2025360"/>
              <a:chExt cx="252000" cy="244800"/>
            </a:xfrm>
          </p:grpSpPr>
          <p:sp>
            <p:nvSpPr>
              <p:cNvPr id="482" name="Google Shape;482;p52"/>
              <p:cNvSpPr/>
              <p:nvPr/>
            </p:nvSpPr>
            <p:spPr>
              <a:xfrm>
                <a:off x="7637760" y="2114640"/>
                <a:ext cx="30600" cy="29160"/>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83" name="Google Shape;483;p52"/>
              <p:cNvSpPr/>
              <p:nvPr/>
            </p:nvSpPr>
            <p:spPr>
              <a:xfrm>
                <a:off x="7428240" y="2177640"/>
                <a:ext cx="34920" cy="33480"/>
              </a:xfrm>
              <a:custGeom>
                <a:rect b="b" l="l" r="r" t="t"/>
                <a:pathLst>
                  <a:path extrusionOk="0" h="4259405" w="4088964">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84" name="Google Shape;484;p52"/>
              <p:cNvSpPr/>
              <p:nvPr/>
            </p:nvSpPr>
            <p:spPr>
              <a:xfrm>
                <a:off x="7522560" y="2025360"/>
                <a:ext cx="34920" cy="33480"/>
              </a:xfrm>
              <a:custGeom>
                <a:rect b="b" l="l" r="r" t="t"/>
                <a:pathLst>
                  <a:path extrusionOk="0" h="4012920" w="4020621">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85" name="Google Shape;485;p52"/>
              <p:cNvSpPr/>
              <p:nvPr/>
            </p:nvSpPr>
            <p:spPr>
              <a:xfrm rot="9900000">
                <a:off x="7598880" y="2051640"/>
                <a:ext cx="31320" cy="36000"/>
              </a:xfrm>
              <a:custGeom>
                <a:rect b="b" l="l" r="r" t="t"/>
                <a:pathLst>
                  <a:path extrusionOk="0" h="4064034" w="3370953">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anchorCtr="0" anchor="ctr" bIns="13500" lIns="68575" spcFirstLastPara="1" rIns="68575" wrap="square" tIns="135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86" name="Google Shape;486;p52"/>
              <p:cNvSpPr/>
              <p:nvPr/>
            </p:nvSpPr>
            <p:spPr>
              <a:xfrm rot="3600000">
                <a:off x="7458480" y="2197800"/>
                <a:ext cx="13680" cy="42480"/>
              </a:xfrm>
              <a:custGeom>
                <a:rect b="b" l="l" r="r" t="t"/>
                <a:pathLst>
                  <a:path extrusionOk="0" h="3920353" w="132776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anchorCtr="0" anchor="ctr" bIns="15925" lIns="68575" spcFirstLastPara="1" rIns="68575" wrap="square" tIns="159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87" name="Google Shape;487;p52"/>
              <p:cNvSpPr/>
              <p:nvPr/>
            </p:nvSpPr>
            <p:spPr>
              <a:xfrm>
                <a:off x="7416720" y="2149200"/>
                <a:ext cx="29520" cy="21960"/>
              </a:xfrm>
              <a:custGeom>
                <a:rect b="b" l="l" r="r" t="t"/>
                <a:pathLst>
                  <a:path extrusionOk="0" h="2952328" w="3744416">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88" name="Google Shape;488;p52"/>
              <p:cNvSpPr/>
              <p:nvPr/>
            </p:nvSpPr>
            <p:spPr>
              <a:xfrm>
                <a:off x="7502760" y="2242080"/>
                <a:ext cx="27000" cy="28080"/>
              </a:xfrm>
              <a:custGeom>
                <a:rect b="b" l="l" r="r" t="t"/>
                <a:pathLst>
                  <a:path extrusionOk="0" h="4031150" w="370800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89" name="Google Shape;489;p52"/>
              <p:cNvSpPr/>
              <p:nvPr/>
            </p:nvSpPr>
            <p:spPr>
              <a:xfrm>
                <a:off x="7578360" y="2233440"/>
                <a:ext cx="22680" cy="28080"/>
              </a:xfrm>
              <a:custGeom>
                <a:rect b="b" l="l" r="r" t="t"/>
                <a:pathLst>
                  <a:path extrusionOk="0" h="3913585" w="3039346">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490" name="Google Shape;490;p52"/>
              <p:cNvSpPr/>
              <p:nvPr/>
            </p:nvSpPr>
            <p:spPr>
              <a:xfrm>
                <a:off x="7641360" y="2148840"/>
                <a:ext cx="27360" cy="26280"/>
              </a:xfrm>
              <a:custGeom>
                <a:rect b="b" l="l" r="r" t="t"/>
                <a:pathLst>
                  <a:path extrusionOk="0" h="3960000" w="396044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9975" lIns="68575" spcFirstLastPara="1" rIns="68575" wrap="square" tIns="99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91" name="Google Shape;491;p52"/>
              <p:cNvSpPr/>
              <p:nvPr/>
            </p:nvSpPr>
            <p:spPr>
              <a:xfrm>
                <a:off x="7628040" y="2078280"/>
                <a:ext cx="22680" cy="32040"/>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92" name="Google Shape;492;p52"/>
              <p:cNvSpPr/>
              <p:nvPr/>
            </p:nvSpPr>
            <p:spPr>
              <a:xfrm>
                <a:off x="7541640" y="2250000"/>
                <a:ext cx="26640" cy="1764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anchorCtr="0" anchor="ctr" bIns="6750" lIns="68575" spcFirstLastPara="1" rIns="68575" wrap="square" tIns="6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93" name="Google Shape;493;p52"/>
              <p:cNvSpPr/>
              <p:nvPr/>
            </p:nvSpPr>
            <p:spPr>
              <a:xfrm rot="678600">
                <a:off x="7601760" y="2211480"/>
                <a:ext cx="29880" cy="29160"/>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94" name="Google Shape;494;p52"/>
              <p:cNvSpPr/>
              <p:nvPr/>
            </p:nvSpPr>
            <p:spPr>
              <a:xfrm>
                <a:off x="7458120" y="2056680"/>
                <a:ext cx="28080" cy="30600"/>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95" name="Google Shape;495;p52"/>
              <p:cNvSpPr/>
              <p:nvPr/>
            </p:nvSpPr>
            <p:spPr>
              <a:xfrm>
                <a:off x="7561080" y="2034720"/>
                <a:ext cx="29880" cy="288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96" name="Google Shape;496;p52"/>
              <p:cNvSpPr/>
              <p:nvPr/>
            </p:nvSpPr>
            <p:spPr>
              <a:xfrm rot="2648400">
                <a:off x="7497000" y="2034000"/>
                <a:ext cx="12960" cy="32400"/>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97" name="Google Shape;497;p52"/>
              <p:cNvSpPr/>
              <p:nvPr/>
            </p:nvSpPr>
            <p:spPr>
              <a:xfrm rot="8580000">
                <a:off x="7471440" y="2227320"/>
                <a:ext cx="28080" cy="27000"/>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498" name="Google Shape;498;p52"/>
              <p:cNvSpPr/>
              <p:nvPr/>
            </p:nvSpPr>
            <p:spPr>
              <a:xfrm>
                <a:off x="7436520" y="2086560"/>
                <a:ext cx="25920" cy="21240"/>
              </a:xfrm>
              <a:custGeom>
                <a:rect b="b" l="l" r="r" t="t"/>
                <a:pathLst>
                  <a:path extrusionOk="0" h="316007" w="366142">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anchorCtr="0" anchor="ctr" bIns="8100" lIns="68575" spcFirstLastPara="1" rIns="68575" wrap="square" tIns="81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499" name="Google Shape;499;p52"/>
              <p:cNvSpPr/>
              <p:nvPr/>
            </p:nvSpPr>
            <p:spPr>
              <a:xfrm>
                <a:off x="7637760" y="2179440"/>
                <a:ext cx="15120" cy="29520"/>
              </a:xfrm>
              <a:custGeom>
                <a:rect b="b" l="l" r="r" t="t"/>
                <a:pathLst>
                  <a:path extrusionOk="0" h="455920" w="225309">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500" name="Google Shape;500;p52"/>
              <p:cNvSpPr/>
              <p:nvPr/>
            </p:nvSpPr>
            <p:spPr>
              <a:xfrm>
                <a:off x="7422120" y="2117520"/>
                <a:ext cx="25200" cy="24120"/>
              </a:xfrm>
              <a:custGeom>
                <a:rect b="b" l="l" r="r" t="t"/>
                <a:pathLst>
                  <a:path extrusionOk="0" h="297454" w="299575">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grpSp>
          <p:nvGrpSpPr>
            <p:cNvPr id="501" name="Google Shape;501;p52"/>
            <p:cNvGrpSpPr/>
            <p:nvPr/>
          </p:nvGrpSpPr>
          <p:grpSpPr>
            <a:xfrm>
              <a:off x="7498440" y="2092680"/>
              <a:ext cx="93240" cy="115200"/>
              <a:chOff x="7498440" y="2092680"/>
              <a:chExt cx="93240" cy="115200"/>
            </a:xfrm>
          </p:grpSpPr>
          <p:sp>
            <p:nvSpPr>
              <p:cNvPr id="502" name="Google Shape;502;p52"/>
              <p:cNvSpPr/>
              <p:nvPr/>
            </p:nvSpPr>
            <p:spPr>
              <a:xfrm>
                <a:off x="7498440" y="2092680"/>
                <a:ext cx="93240" cy="11520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03" name="Google Shape;503;p52"/>
              <p:cNvSpPr/>
              <p:nvPr/>
            </p:nvSpPr>
            <p:spPr>
              <a:xfrm>
                <a:off x="7503120" y="2098080"/>
                <a:ext cx="84240" cy="10368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04" name="Google Shape;504;p52"/>
              <p:cNvSpPr/>
              <p:nvPr/>
            </p:nvSpPr>
            <p:spPr>
              <a:xfrm>
                <a:off x="7527240" y="2145240"/>
                <a:ext cx="34200" cy="3024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05" name="Google Shape;505;p52"/>
              <p:cNvSpPr/>
              <p:nvPr/>
            </p:nvSpPr>
            <p:spPr>
              <a:xfrm>
                <a:off x="7531920" y="2121840"/>
                <a:ext cx="25560" cy="2088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06" name="Google Shape;506;p52"/>
              <p:cNvSpPr/>
              <p:nvPr/>
            </p:nvSpPr>
            <p:spPr>
              <a:xfrm>
                <a:off x="7541280" y="2152440"/>
                <a:ext cx="6840" cy="1296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250"/>
                                        <p:tgtEl>
                                          <p:spTgt spid="325"/>
                                        </p:tgtEl>
                                        <p:attrNameLst>
                                          <p:attrName>ppt_w</p:attrName>
                                        </p:attrNameLst>
                                      </p:cBhvr>
                                      <p:tavLst>
                                        <p:tav fmla="" tm="0">
                                          <p:val>
                                            <p:strVal val="0"/>
                                          </p:val>
                                        </p:tav>
                                        <p:tav fmla="" tm="100000">
                                          <p:val>
                                            <p:strVal val="#ppt_w"/>
                                          </p:val>
                                        </p:tav>
                                      </p:tavLst>
                                    </p:anim>
                                    <p:anim calcmode="lin" valueType="num">
                                      <p:cBhvr additive="base">
                                        <p:cTn dur="250"/>
                                        <p:tgtEl>
                                          <p:spTgt spid="32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250"/>
                                        <p:tgtEl>
                                          <p:spTgt spid="387"/>
                                        </p:tgtEl>
                                        <p:attrNameLst>
                                          <p:attrName>ppt_w</p:attrName>
                                        </p:attrNameLst>
                                      </p:cBhvr>
                                      <p:tavLst>
                                        <p:tav fmla="" tm="0">
                                          <p:val>
                                            <p:strVal val="0"/>
                                          </p:val>
                                        </p:tav>
                                        <p:tav fmla="" tm="100000">
                                          <p:val>
                                            <p:strVal val="#ppt_w"/>
                                          </p:val>
                                        </p:tav>
                                      </p:tavLst>
                                    </p:anim>
                                    <p:anim calcmode="lin" valueType="num">
                                      <p:cBhvr additive="base">
                                        <p:cTn dur="250"/>
                                        <p:tgtEl>
                                          <p:spTgt spid="38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250"/>
                                        <p:tgtEl>
                                          <p:spTgt spid="447"/>
                                        </p:tgtEl>
                                        <p:attrNameLst>
                                          <p:attrName>ppt_w</p:attrName>
                                        </p:attrNameLst>
                                      </p:cBhvr>
                                      <p:tavLst>
                                        <p:tav fmla="" tm="0">
                                          <p:val>
                                            <p:strVal val="0"/>
                                          </p:val>
                                        </p:tav>
                                        <p:tav fmla="" tm="100000">
                                          <p:val>
                                            <p:strVal val="#ppt_w"/>
                                          </p:val>
                                        </p:tav>
                                      </p:tavLst>
                                    </p:anim>
                                    <p:anim calcmode="lin" valueType="num">
                                      <p:cBhvr additive="base">
                                        <p:cTn dur="250"/>
                                        <p:tgtEl>
                                          <p:spTgt spid="44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9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53"/>
          <p:cNvGrpSpPr/>
          <p:nvPr/>
        </p:nvGrpSpPr>
        <p:grpSpPr>
          <a:xfrm>
            <a:off x="1119150" y="371520"/>
            <a:ext cx="5387850" cy="4935600"/>
            <a:chOff x="1492200" y="495360"/>
            <a:chExt cx="7183800" cy="6580800"/>
          </a:xfrm>
        </p:grpSpPr>
        <p:sp>
          <p:nvSpPr>
            <p:cNvPr id="514" name="Google Shape;514;p53"/>
            <p:cNvSpPr/>
            <p:nvPr/>
          </p:nvSpPr>
          <p:spPr>
            <a:xfrm>
              <a:off x="1492200" y="495360"/>
              <a:ext cx="7183800" cy="6580800"/>
            </a:xfrm>
            <a:prstGeom prst="cloud">
              <a:avLst/>
            </a:prstGeom>
            <a:solidFill>
              <a:schemeClr val="dk1"/>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515" name="Google Shape;515;p53"/>
            <p:cNvSpPr/>
            <p:nvPr/>
          </p:nvSpPr>
          <p:spPr>
            <a:xfrm>
              <a:off x="4924800" y="682200"/>
              <a:ext cx="2085120" cy="51804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2100" strike="noStrike">
                  <a:solidFill>
                    <a:schemeClr val="dk1"/>
                  </a:solidFill>
                  <a:latin typeface="Arial"/>
                  <a:ea typeface="Arial"/>
                  <a:cs typeface="Arial"/>
                  <a:sym typeface="Arial"/>
                </a:rPr>
                <a:t>Internet</a:t>
              </a:r>
              <a:endParaRPr b="0" sz="2100" strike="noStrike">
                <a:solidFill>
                  <a:srgbClr val="000000"/>
                </a:solidFill>
                <a:latin typeface="Arial"/>
                <a:ea typeface="Arial"/>
                <a:cs typeface="Arial"/>
                <a:sym typeface="Arial"/>
              </a:endParaRPr>
            </a:p>
          </p:txBody>
        </p:sp>
      </p:grpSp>
      <p:sp>
        <p:nvSpPr>
          <p:cNvPr id="516" name="Google Shape;516;p53"/>
          <p:cNvSpPr txBox="1"/>
          <p:nvPr>
            <p:ph type="title"/>
          </p:nvPr>
        </p:nvSpPr>
        <p:spPr>
          <a:xfrm>
            <a:off x="1714770" y="80460"/>
            <a:ext cx="5428890" cy="36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300"/>
              <a:buFont typeface="Arial"/>
              <a:buNone/>
            </a:pPr>
            <a:r>
              <a:rPr b="1" lang="en" sz="2300" strike="noStrike">
                <a:solidFill>
                  <a:schemeClr val="dk1"/>
                </a:solidFill>
                <a:latin typeface="Arial"/>
                <a:ea typeface="Arial"/>
                <a:cs typeface="Arial"/>
                <a:sym typeface="Arial"/>
              </a:rPr>
              <a:t>Networking (cont.)</a:t>
            </a:r>
            <a:endParaRPr b="0" sz="2300" strike="noStrike">
              <a:solidFill>
                <a:schemeClr val="dk1"/>
              </a:solidFill>
              <a:latin typeface="Calibri"/>
              <a:ea typeface="Calibri"/>
              <a:cs typeface="Calibri"/>
              <a:sym typeface="Calibri"/>
            </a:endParaRPr>
          </a:p>
        </p:txBody>
      </p:sp>
      <p:sp>
        <p:nvSpPr>
          <p:cNvPr id="517" name="Google Shape;517;p53"/>
          <p:cNvSpPr/>
          <p:nvPr/>
        </p:nvSpPr>
        <p:spPr>
          <a:xfrm>
            <a:off x="1379160" y="740610"/>
            <a:ext cx="6355530" cy="3903390"/>
          </a:xfrm>
          <a:prstGeom prst="rect">
            <a:avLst/>
          </a:prstGeom>
          <a:noFill/>
          <a:ln>
            <a:noFill/>
          </a:ln>
        </p:spPr>
        <p:txBody>
          <a:bodyPr anchorCtr="0" anchor="t" bIns="34550" lIns="69125" spcFirstLastPara="1" rIns="69125" wrap="square" tIns="34550">
            <a:noAutofit/>
          </a:bodyPr>
          <a:lstStyle/>
          <a:p>
            <a:pPr indent="0" lvl="0" marL="0" marR="0" rtl="0" algn="l">
              <a:spcBef>
                <a:spcPts val="0"/>
              </a:spcBef>
              <a:spcAft>
                <a:spcPts val="0"/>
              </a:spcAft>
              <a:buNone/>
            </a:pPr>
            <a:r>
              <a:t/>
            </a:r>
            <a:endParaRPr b="1" sz="900" strike="noStrike">
              <a:solidFill>
                <a:schemeClr val="dk1"/>
              </a:solidFill>
              <a:latin typeface="Calibri"/>
              <a:ea typeface="Calibri"/>
              <a:cs typeface="Calibri"/>
              <a:sym typeface="Calibri"/>
            </a:endParaRPr>
          </a:p>
        </p:txBody>
      </p:sp>
      <p:pic>
        <p:nvPicPr>
          <p:cNvPr descr="Cloud round icons - Vector stencils library" id="518" name="Google Shape;518;p53"/>
          <p:cNvPicPr preferRelativeResize="0"/>
          <p:nvPr/>
        </p:nvPicPr>
        <p:blipFill rotWithShape="1">
          <a:blip r:embed="rId3">
            <a:alphaModFix/>
          </a:blip>
          <a:srcRect b="0" l="0" r="0" t="0"/>
          <a:stretch/>
        </p:blipFill>
        <p:spPr>
          <a:xfrm>
            <a:off x="5604660" y="832140"/>
            <a:ext cx="2510460" cy="2718090"/>
          </a:xfrm>
          <a:prstGeom prst="rect">
            <a:avLst/>
          </a:prstGeom>
          <a:noFill/>
          <a:ln>
            <a:noFill/>
          </a:ln>
        </p:spPr>
      </p:pic>
      <p:sp>
        <p:nvSpPr>
          <p:cNvPr id="519" name="Google Shape;519;p53"/>
          <p:cNvSpPr/>
          <p:nvPr/>
        </p:nvSpPr>
        <p:spPr>
          <a:xfrm>
            <a:off x="5121900" y="1101330"/>
            <a:ext cx="1378890" cy="29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500" strike="noStrike">
                <a:solidFill>
                  <a:schemeClr val="dk1"/>
                </a:solidFill>
                <a:latin typeface="Calibri"/>
                <a:ea typeface="Calibri"/>
                <a:cs typeface="Calibri"/>
                <a:sym typeface="Calibri"/>
              </a:rPr>
              <a:t>IAP</a:t>
            </a:r>
            <a:endParaRPr b="0" sz="1500" strike="noStrike">
              <a:solidFill>
                <a:srgbClr val="000000"/>
              </a:solidFill>
              <a:latin typeface="Arial"/>
              <a:ea typeface="Arial"/>
              <a:cs typeface="Arial"/>
              <a:sym typeface="Arial"/>
            </a:endParaRPr>
          </a:p>
        </p:txBody>
      </p:sp>
      <p:pic>
        <p:nvPicPr>
          <p:cNvPr id="520" name="Google Shape;520;p53"/>
          <p:cNvPicPr preferRelativeResize="0"/>
          <p:nvPr/>
        </p:nvPicPr>
        <p:blipFill rotWithShape="1">
          <a:blip r:embed="rId4">
            <a:alphaModFix/>
          </a:blip>
          <a:srcRect b="0" l="0" r="0" t="0"/>
          <a:stretch/>
        </p:blipFill>
        <p:spPr>
          <a:xfrm>
            <a:off x="5409990" y="2344140"/>
            <a:ext cx="991980" cy="991980"/>
          </a:xfrm>
          <a:prstGeom prst="rect">
            <a:avLst/>
          </a:prstGeom>
          <a:noFill/>
          <a:ln>
            <a:noFill/>
          </a:ln>
        </p:spPr>
      </p:pic>
      <p:sp>
        <p:nvSpPr>
          <p:cNvPr id="521" name="Google Shape;521;p53"/>
          <p:cNvSpPr/>
          <p:nvPr/>
        </p:nvSpPr>
        <p:spPr>
          <a:xfrm>
            <a:off x="5409990" y="3059910"/>
            <a:ext cx="1378890" cy="2740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400" strike="noStrike">
                <a:solidFill>
                  <a:srgbClr val="00B050"/>
                </a:solidFill>
                <a:latin typeface="Calibri"/>
                <a:ea typeface="Calibri"/>
                <a:cs typeface="Calibri"/>
                <a:sym typeface="Calibri"/>
              </a:rPr>
              <a:t>BCAP</a:t>
            </a:r>
            <a:endParaRPr b="0" sz="1400" strike="noStrike">
              <a:solidFill>
                <a:srgbClr val="000000"/>
              </a:solidFill>
              <a:latin typeface="Arial"/>
              <a:ea typeface="Arial"/>
              <a:cs typeface="Arial"/>
              <a:sym typeface="Arial"/>
            </a:endParaRPr>
          </a:p>
        </p:txBody>
      </p:sp>
      <p:sp>
        <p:nvSpPr>
          <p:cNvPr id="522" name="Google Shape;522;p53"/>
          <p:cNvSpPr/>
          <p:nvPr/>
        </p:nvSpPr>
        <p:spPr>
          <a:xfrm>
            <a:off x="3608010" y="3203820"/>
            <a:ext cx="1667520" cy="1090530"/>
          </a:xfrm>
          <a:prstGeom prst="cloud">
            <a:avLst/>
          </a:prstGeom>
          <a:solidFill>
            <a:schemeClr val="dk1"/>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523" name="Google Shape;523;p53"/>
          <p:cNvSpPr/>
          <p:nvPr/>
        </p:nvSpPr>
        <p:spPr>
          <a:xfrm>
            <a:off x="3582900" y="4160430"/>
            <a:ext cx="1692630" cy="29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500" strike="noStrike">
                <a:solidFill>
                  <a:schemeClr val="dk1"/>
                </a:solidFill>
                <a:latin typeface="Calibri"/>
                <a:ea typeface="Calibri"/>
                <a:cs typeface="Calibri"/>
                <a:sym typeface="Calibri"/>
              </a:rPr>
              <a:t>GOVCLOUD CSP</a:t>
            </a:r>
            <a:endParaRPr b="0" sz="1500" strike="noStrike">
              <a:solidFill>
                <a:srgbClr val="000000"/>
              </a:solidFill>
              <a:latin typeface="Arial"/>
              <a:ea typeface="Arial"/>
              <a:cs typeface="Arial"/>
              <a:sym typeface="Arial"/>
            </a:endParaRPr>
          </a:p>
        </p:txBody>
      </p:sp>
      <p:grpSp>
        <p:nvGrpSpPr>
          <p:cNvPr id="524" name="Google Shape;524;p53"/>
          <p:cNvGrpSpPr/>
          <p:nvPr/>
        </p:nvGrpSpPr>
        <p:grpSpPr>
          <a:xfrm>
            <a:off x="3889890" y="3363120"/>
            <a:ext cx="1167210" cy="734130"/>
            <a:chOff x="5186520" y="4484160"/>
            <a:chExt cx="1556280" cy="978840"/>
          </a:xfrm>
        </p:grpSpPr>
        <p:pic>
          <p:nvPicPr>
            <p:cNvPr id="525" name="Google Shape;525;p53"/>
            <p:cNvPicPr preferRelativeResize="0"/>
            <p:nvPr/>
          </p:nvPicPr>
          <p:blipFill rotWithShape="1">
            <a:blip r:embed="rId5">
              <a:alphaModFix/>
            </a:blip>
            <a:srcRect b="0" l="0" r="0" t="0"/>
            <a:stretch/>
          </p:blipFill>
          <p:spPr>
            <a:xfrm>
              <a:off x="5881680" y="4506120"/>
              <a:ext cx="514800" cy="514800"/>
            </a:xfrm>
            <a:prstGeom prst="rect">
              <a:avLst/>
            </a:prstGeom>
            <a:noFill/>
            <a:ln>
              <a:noFill/>
            </a:ln>
            <a:effectLst>
              <a:outerShdw blurRad="50760" rotWithShape="0" algn="t" dir="5400000" dist="38160">
                <a:srgbClr val="000000">
                  <a:alpha val="40000"/>
                </a:srgbClr>
              </a:outerShdw>
            </a:effectLst>
          </p:spPr>
        </p:pic>
        <p:pic>
          <p:nvPicPr>
            <p:cNvPr id="526" name="Google Shape;526;p53"/>
            <p:cNvPicPr preferRelativeResize="0"/>
            <p:nvPr/>
          </p:nvPicPr>
          <p:blipFill rotWithShape="1">
            <a:blip r:embed="rId5">
              <a:alphaModFix/>
            </a:blip>
            <a:srcRect b="0" l="0" r="0" t="0"/>
            <a:stretch/>
          </p:blipFill>
          <p:spPr>
            <a:xfrm>
              <a:off x="5881680" y="4948200"/>
              <a:ext cx="514800" cy="514800"/>
            </a:xfrm>
            <a:prstGeom prst="rect">
              <a:avLst/>
            </a:prstGeom>
            <a:noFill/>
            <a:ln>
              <a:noFill/>
            </a:ln>
            <a:effectLst>
              <a:outerShdw blurRad="50760" rotWithShape="0" algn="t" dir="5400000" dist="38160">
                <a:srgbClr val="000000">
                  <a:alpha val="40000"/>
                </a:srgbClr>
              </a:outerShdw>
            </a:effectLst>
          </p:spPr>
        </p:pic>
        <p:pic>
          <p:nvPicPr>
            <p:cNvPr id="527" name="Google Shape;527;p53"/>
            <p:cNvPicPr preferRelativeResize="0"/>
            <p:nvPr/>
          </p:nvPicPr>
          <p:blipFill rotWithShape="1">
            <a:blip r:embed="rId5">
              <a:alphaModFix/>
            </a:blip>
            <a:srcRect b="0" l="0" r="0" t="0"/>
            <a:stretch/>
          </p:blipFill>
          <p:spPr>
            <a:xfrm>
              <a:off x="6228000" y="4506120"/>
              <a:ext cx="514800" cy="514800"/>
            </a:xfrm>
            <a:prstGeom prst="rect">
              <a:avLst/>
            </a:prstGeom>
            <a:noFill/>
            <a:ln>
              <a:noFill/>
            </a:ln>
            <a:effectLst>
              <a:outerShdw blurRad="50760" rotWithShape="0" algn="t" dir="5400000" dist="38160">
                <a:srgbClr val="000000">
                  <a:alpha val="40000"/>
                </a:srgbClr>
              </a:outerShdw>
            </a:effectLst>
          </p:spPr>
        </p:pic>
        <p:pic>
          <p:nvPicPr>
            <p:cNvPr id="528" name="Google Shape;528;p53"/>
            <p:cNvPicPr preferRelativeResize="0"/>
            <p:nvPr/>
          </p:nvPicPr>
          <p:blipFill rotWithShape="1">
            <a:blip r:embed="rId5">
              <a:alphaModFix/>
            </a:blip>
            <a:srcRect b="0" l="0" r="0" t="0"/>
            <a:stretch/>
          </p:blipFill>
          <p:spPr>
            <a:xfrm>
              <a:off x="6228000" y="4948200"/>
              <a:ext cx="514800" cy="514800"/>
            </a:xfrm>
            <a:prstGeom prst="rect">
              <a:avLst/>
            </a:prstGeom>
            <a:noFill/>
            <a:ln>
              <a:noFill/>
            </a:ln>
            <a:effectLst>
              <a:outerShdw blurRad="50760" rotWithShape="0" algn="t" dir="5400000" dist="38160">
                <a:srgbClr val="000000">
                  <a:alpha val="40000"/>
                </a:srgbClr>
              </a:outerShdw>
            </a:effectLst>
          </p:spPr>
        </p:pic>
        <p:pic>
          <p:nvPicPr>
            <p:cNvPr id="529" name="Google Shape;529;p53"/>
            <p:cNvPicPr preferRelativeResize="0"/>
            <p:nvPr/>
          </p:nvPicPr>
          <p:blipFill rotWithShape="1">
            <a:blip r:embed="rId5">
              <a:alphaModFix/>
            </a:blip>
            <a:srcRect b="0" l="0" r="0" t="0"/>
            <a:stretch/>
          </p:blipFill>
          <p:spPr>
            <a:xfrm>
              <a:off x="5186520" y="4484160"/>
              <a:ext cx="514800" cy="514800"/>
            </a:xfrm>
            <a:prstGeom prst="rect">
              <a:avLst/>
            </a:prstGeom>
            <a:noFill/>
            <a:ln>
              <a:noFill/>
            </a:ln>
            <a:effectLst>
              <a:outerShdw blurRad="50760" rotWithShape="0" algn="t" dir="5400000" dist="38160">
                <a:srgbClr val="000000">
                  <a:alpha val="40000"/>
                </a:srgbClr>
              </a:outerShdw>
            </a:effectLst>
          </p:spPr>
        </p:pic>
        <p:pic>
          <p:nvPicPr>
            <p:cNvPr id="530" name="Google Shape;530;p53"/>
            <p:cNvPicPr preferRelativeResize="0"/>
            <p:nvPr/>
          </p:nvPicPr>
          <p:blipFill rotWithShape="1">
            <a:blip r:embed="rId5">
              <a:alphaModFix/>
            </a:blip>
            <a:srcRect b="0" l="0" r="0" t="0"/>
            <a:stretch/>
          </p:blipFill>
          <p:spPr>
            <a:xfrm>
              <a:off x="5186520" y="4926240"/>
              <a:ext cx="514800" cy="514800"/>
            </a:xfrm>
            <a:prstGeom prst="rect">
              <a:avLst/>
            </a:prstGeom>
            <a:noFill/>
            <a:ln>
              <a:noFill/>
            </a:ln>
            <a:effectLst>
              <a:outerShdw blurRad="50760" rotWithShape="0" algn="t" dir="5400000" dist="38160">
                <a:srgbClr val="000000">
                  <a:alpha val="40000"/>
                </a:srgbClr>
              </a:outerShdw>
            </a:effectLst>
          </p:spPr>
        </p:pic>
        <p:pic>
          <p:nvPicPr>
            <p:cNvPr id="531" name="Google Shape;531;p53"/>
            <p:cNvPicPr preferRelativeResize="0"/>
            <p:nvPr/>
          </p:nvPicPr>
          <p:blipFill rotWithShape="1">
            <a:blip r:embed="rId5">
              <a:alphaModFix/>
            </a:blip>
            <a:srcRect b="0" l="0" r="0" t="0"/>
            <a:stretch/>
          </p:blipFill>
          <p:spPr>
            <a:xfrm>
              <a:off x="5533200" y="4484160"/>
              <a:ext cx="514800" cy="514800"/>
            </a:xfrm>
            <a:prstGeom prst="rect">
              <a:avLst/>
            </a:prstGeom>
            <a:noFill/>
            <a:ln>
              <a:noFill/>
            </a:ln>
            <a:effectLst>
              <a:outerShdw blurRad="50760" rotWithShape="0" algn="t" dir="5400000" dist="38160">
                <a:srgbClr val="000000">
                  <a:alpha val="40000"/>
                </a:srgbClr>
              </a:outerShdw>
            </a:effectLst>
          </p:spPr>
        </p:pic>
        <p:pic>
          <p:nvPicPr>
            <p:cNvPr id="532" name="Google Shape;532;p53"/>
            <p:cNvPicPr preferRelativeResize="0"/>
            <p:nvPr/>
          </p:nvPicPr>
          <p:blipFill rotWithShape="1">
            <a:blip r:embed="rId5">
              <a:alphaModFix/>
            </a:blip>
            <a:srcRect b="0" l="0" r="0" t="0"/>
            <a:stretch/>
          </p:blipFill>
          <p:spPr>
            <a:xfrm>
              <a:off x="5533200" y="4926240"/>
              <a:ext cx="514800" cy="514800"/>
            </a:xfrm>
            <a:prstGeom prst="rect">
              <a:avLst/>
            </a:prstGeom>
            <a:noFill/>
            <a:ln>
              <a:noFill/>
            </a:ln>
            <a:effectLst>
              <a:outerShdw blurRad="50760" rotWithShape="0" algn="t" dir="5400000" dist="38160">
                <a:srgbClr val="000000">
                  <a:alpha val="40000"/>
                </a:srgbClr>
              </a:outerShdw>
            </a:effectLst>
          </p:spPr>
        </p:pic>
      </p:grpSp>
      <p:sp>
        <p:nvSpPr>
          <p:cNvPr id="533" name="Google Shape;533;p53"/>
          <p:cNvSpPr/>
          <p:nvPr/>
        </p:nvSpPr>
        <p:spPr>
          <a:xfrm>
            <a:off x="2038500" y="1025190"/>
            <a:ext cx="1692630" cy="1108350"/>
          </a:xfrm>
          <a:prstGeom prst="cloud">
            <a:avLst/>
          </a:prstGeom>
          <a:solidFill>
            <a:schemeClr val="dk1"/>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nvGrpSpPr>
          <p:cNvPr id="534" name="Google Shape;534;p53"/>
          <p:cNvGrpSpPr/>
          <p:nvPr/>
        </p:nvGrpSpPr>
        <p:grpSpPr>
          <a:xfrm>
            <a:off x="2263950" y="1154250"/>
            <a:ext cx="1167480" cy="734130"/>
            <a:chOff x="3018600" y="1539000"/>
            <a:chExt cx="1556640" cy="978840"/>
          </a:xfrm>
        </p:grpSpPr>
        <p:pic>
          <p:nvPicPr>
            <p:cNvPr id="535" name="Google Shape;535;p53"/>
            <p:cNvPicPr preferRelativeResize="0"/>
            <p:nvPr/>
          </p:nvPicPr>
          <p:blipFill rotWithShape="1">
            <a:blip r:embed="rId5">
              <a:alphaModFix/>
            </a:blip>
            <a:srcRect b="0" l="0" r="0" t="0"/>
            <a:stretch/>
          </p:blipFill>
          <p:spPr>
            <a:xfrm>
              <a:off x="3713760" y="1560960"/>
              <a:ext cx="514800" cy="514800"/>
            </a:xfrm>
            <a:prstGeom prst="rect">
              <a:avLst/>
            </a:prstGeom>
            <a:noFill/>
            <a:ln>
              <a:noFill/>
            </a:ln>
            <a:effectLst>
              <a:outerShdw blurRad="50760" rotWithShape="0" algn="t" dir="5400000" dist="38160">
                <a:srgbClr val="000000">
                  <a:alpha val="40000"/>
                </a:srgbClr>
              </a:outerShdw>
            </a:effectLst>
          </p:spPr>
        </p:pic>
        <p:pic>
          <p:nvPicPr>
            <p:cNvPr id="536" name="Google Shape;536;p53"/>
            <p:cNvPicPr preferRelativeResize="0"/>
            <p:nvPr/>
          </p:nvPicPr>
          <p:blipFill rotWithShape="1">
            <a:blip r:embed="rId5">
              <a:alphaModFix/>
            </a:blip>
            <a:srcRect b="0" l="0" r="0" t="0"/>
            <a:stretch/>
          </p:blipFill>
          <p:spPr>
            <a:xfrm>
              <a:off x="3713760" y="2003040"/>
              <a:ext cx="514800" cy="514800"/>
            </a:xfrm>
            <a:prstGeom prst="rect">
              <a:avLst/>
            </a:prstGeom>
            <a:noFill/>
            <a:ln>
              <a:noFill/>
            </a:ln>
            <a:effectLst>
              <a:outerShdw blurRad="50760" rotWithShape="0" algn="t" dir="5400000" dist="38160">
                <a:srgbClr val="000000">
                  <a:alpha val="40000"/>
                </a:srgbClr>
              </a:outerShdw>
            </a:effectLst>
          </p:spPr>
        </p:pic>
        <p:pic>
          <p:nvPicPr>
            <p:cNvPr id="537" name="Google Shape;537;p53"/>
            <p:cNvPicPr preferRelativeResize="0"/>
            <p:nvPr/>
          </p:nvPicPr>
          <p:blipFill rotWithShape="1">
            <a:blip r:embed="rId5">
              <a:alphaModFix/>
            </a:blip>
            <a:srcRect b="0" l="0" r="0" t="0"/>
            <a:stretch/>
          </p:blipFill>
          <p:spPr>
            <a:xfrm>
              <a:off x="4060440" y="1560960"/>
              <a:ext cx="514800" cy="514800"/>
            </a:xfrm>
            <a:prstGeom prst="rect">
              <a:avLst/>
            </a:prstGeom>
            <a:noFill/>
            <a:ln>
              <a:noFill/>
            </a:ln>
            <a:effectLst>
              <a:outerShdw blurRad="50760" rotWithShape="0" algn="t" dir="5400000" dist="38160">
                <a:srgbClr val="000000">
                  <a:alpha val="40000"/>
                </a:srgbClr>
              </a:outerShdw>
            </a:effectLst>
          </p:spPr>
        </p:pic>
        <p:pic>
          <p:nvPicPr>
            <p:cNvPr id="538" name="Google Shape;538;p53"/>
            <p:cNvPicPr preferRelativeResize="0"/>
            <p:nvPr/>
          </p:nvPicPr>
          <p:blipFill rotWithShape="1">
            <a:blip r:embed="rId5">
              <a:alphaModFix/>
            </a:blip>
            <a:srcRect b="0" l="0" r="0" t="0"/>
            <a:stretch/>
          </p:blipFill>
          <p:spPr>
            <a:xfrm>
              <a:off x="4060440" y="2003040"/>
              <a:ext cx="514800" cy="514800"/>
            </a:xfrm>
            <a:prstGeom prst="rect">
              <a:avLst/>
            </a:prstGeom>
            <a:noFill/>
            <a:ln>
              <a:noFill/>
            </a:ln>
            <a:effectLst>
              <a:outerShdw blurRad="50760" rotWithShape="0" algn="t" dir="5400000" dist="38160">
                <a:srgbClr val="000000">
                  <a:alpha val="40000"/>
                </a:srgbClr>
              </a:outerShdw>
            </a:effectLst>
          </p:spPr>
        </p:pic>
        <p:pic>
          <p:nvPicPr>
            <p:cNvPr id="539" name="Google Shape;539;p53"/>
            <p:cNvPicPr preferRelativeResize="0"/>
            <p:nvPr/>
          </p:nvPicPr>
          <p:blipFill rotWithShape="1">
            <a:blip r:embed="rId5">
              <a:alphaModFix/>
            </a:blip>
            <a:srcRect b="0" l="0" r="0" t="0"/>
            <a:stretch/>
          </p:blipFill>
          <p:spPr>
            <a:xfrm>
              <a:off x="3018600" y="1539000"/>
              <a:ext cx="514800" cy="514800"/>
            </a:xfrm>
            <a:prstGeom prst="rect">
              <a:avLst/>
            </a:prstGeom>
            <a:noFill/>
            <a:ln>
              <a:noFill/>
            </a:ln>
            <a:effectLst>
              <a:outerShdw blurRad="50760" rotWithShape="0" algn="t" dir="5400000" dist="38160">
                <a:srgbClr val="000000">
                  <a:alpha val="40000"/>
                </a:srgbClr>
              </a:outerShdw>
            </a:effectLst>
          </p:spPr>
        </p:pic>
        <p:pic>
          <p:nvPicPr>
            <p:cNvPr id="540" name="Google Shape;540;p53"/>
            <p:cNvPicPr preferRelativeResize="0"/>
            <p:nvPr/>
          </p:nvPicPr>
          <p:blipFill rotWithShape="1">
            <a:blip r:embed="rId5">
              <a:alphaModFix/>
            </a:blip>
            <a:srcRect b="0" l="0" r="0" t="0"/>
            <a:stretch/>
          </p:blipFill>
          <p:spPr>
            <a:xfrm>
              <a:off x="3018600" y="1981080"/>
              <a:ext cx="514800" cy="514800"/>
            </a:xfrm>
            <a:prstGeom prst="rect">
              <a:avLst/>
            </a:prstGeom>
            <a:noFill/>
            <a:ln>
              <a:noFill/>
            </a:ln>
            <a:effectLst>
              <a:outerShdw blurRad="50760" rotWithShape="0" algn="t" dir="5400000" dist="38160">
                <a:srgbClr val="000000">
                  <a:alpha val="40000"/>
                </a:srgbClr>
              </a:outerShdw>
            </a:effectLst>
          </p:spPr>
        </p:pic>
        <p:pic>
          <p:nvPicPr>
            <p:cNvPr id="541" name="Google Shape;541;p53"/>
            <p:cNvPicPr preferRelativeResize="0"/>
            <p:nvPr/>
          </p:nvPicPr>
          <p:blipFill rotWithShape="1">
            <a:blip r:embed="rId5">
              <a:alphaModFix/>
            </a:blip>
            <a:srcRect b="0" l="0" r="0" t="0"/>
            <a:stretch/>
          </p:blipFill>
          <p:spPr>
            <a:xfrm>
              <a:off x="3365280" y="1539000"/>
              <a:ext cx="514800" cy="514800"/>
            </a:xfrm>
            <a:prstGeom prst="rect">
              <a:avLst/>
            </a:prstGeom>
            <a:noFill/>
            <a:ln>
              <a:noFill/>
            </a:ln>
            <a:effectLst>
              <a:outerShdw blurRad="50760" rotWithShape="0" algn="t" dir="5400000" dist="38160">
                <a:srgbClr val="000000">
                  <a:alpha val="40000"/>
                </a:srgbClr>
              </a:outerShdw>
            </a:effectLst>
          </p:spPr>
        </p:pic>
        <p:pic>
          <p:nvPicPr>
            <p:cNvPr id="542" name="Google Shape;542;p53"/>
            <p:cNvPicPr preferRelativeResize="0"/>
            <p:nvPr/>
          </p:nvPicPr>
          <p:blipFill rotWithShape="1">
            <a:blip r:embed="rId5">
              <a:alphaModFix/>
            </a:blip>
            <a:srcRect b="0" l="0" r="0" t="0"/>
            <a:stretch/>
          </p:blipFill>
          <p:spPr>
            <a:xfrm>
              <a:off x="3365280" y="1981080"/>
              <a:ext cx="514800" cy="514800"/>
            </a:xfrm>
            <a:prstGeom prst="rect">
              <a:avLst/>
            </a:prstGeom>
            <a:noFill/>
            <a:ln>
              <a:noFill/>
            </a:ln>
            <a:effectLst>
              <a:outerShdw blurRad="50760" rotWithShape="0" algn="t" dir="5400000" dist="38160">
                <a:srgbClr val="000000">
                  <a:alpha val="40000"/>
                </a:srgbClr>
              </a:outerShdw>
            </a:effectLst>
          </p:spPr>
        </p:pic>
      </p:grpSp>
      <p:sp>
        <p:nvSpPr>
          <p:cNvPr id="543" name="Google Shape;543;p53"/>
          <p:cNvSpPr/>
          <p:nvPr/>
        </p:nvSpPr>
        <p:spPr>
          <a:xfrm>
            <a:off x="2038500" y="1894860"/>
            <a:ext cx="1692630" cy="29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500" strike="noStrike">
                <a:solidFill>
                  <a:schemeClr val="dk1"/>
                </a:solidFill>
                <a:latin typeface="Calibri"/>
                <a:ea typeface="Calibri"/>
                <a:cs typeface="Calibri"/>
                <a:sym typeface="Calibri"/>
              </a:rPr>
              <a:t>Commercial CSP</a:t>
            </a:r>
            <a:endParaRPr b="0" sz="1500" strike="noStrike">
              <a:solidFill>
                <a:srgbClr val="000000"/>
              </a:solidFill>
              <a:latin typeface="Arial"/>
              <a:ea typeface="Arial"/>
              <a:cs typeface="Arial"/>
              <a:sym typeface="Arial"/>
            </a:endParaRPr>
          </a:p>
        </p:txBody>
      </p:sp>
      <p:sp>
        <p:nvSpPr>
          <p:cNvPr id="544" name="Google Shape;544;p53"/>
          <p:cNvSpPr/>
          <p:nvPr/>
        </p:nvSpPr>
        <p:spPr>
          <a:xfrm>
            <a:off x="6544530" y="2711610"/>
            <a:ext cx="397170" cy="335610"/>
          </a:xfrm>
          <a:custGeom>
            <a:rect b="b" l="l" r="r" t="t"/>
            <a:pathLst>
              <a:path extrusionOk="0" h="2313707" w="2736304">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45" name="Google Shape;545;p53"/>
          <p:cNvSpPr/>
          <p:nvPr/>
        </p:nvSpPr>
        <p:spPr>
          <a:xfrm>
            <a:off x="5947290" y="583200"/>
            <a:ext cx="1884600" cy="367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lang="en" sz="1100" cap="none" strike="noStrike">
                <a:solidFill>
                  <a:schemeClr val="dk1"/>
                </a:solidFill>
                <a:latin typeface="Calibri"/>
                <a:ea typeface="Calibri"/>
                <a:cs typeface="Calibri"/>
                <a:sym typeface="Calibri"/>
              </a:rPr>
              <a:t>GOVCLOUD TRAFFIC INTO DODIN(BEFORE ATO) </a:t>
            </a:r>
            <a:endParaRPr b="0" sz="1100" strike="noStrike">
              <a:solidFill>
                <a:srgbClr val="000000"/>
              </a:solidFill>
              <a:latin typeface="Arial"/>
              <a:ea typeface="Arial"/>
              <a:cs typeface="Arial"/>
              <a:sym typeface="Arial"/>
            </a:endParaRPr>
          </a:p>
        </p:txBody>
      </p:sp>
      <p:pic>
        <p:nvPicPr>
          <p:cNvPr id="546" name="Google Shape;546;p53"/>
          <p:cNvPicPr preferRelativeResize="0"/>
          <p:nvPr/>
        </p:nvPicPr>
        <p:blipFill rotWithShape="1">
          <a:blip r:embed="rId6">
            <a:alphaModFix/>
          </a:blip>
          <a:srcRect b="0" l="0" r="0" t="0"/>
          <a:stretch/>
        </p:blipFill>
        <p:spPr>
          <a:xfrm>
            <a:off x="4806810" y="3434940"/>
            <a:ext cx="140940" cy="182790"/>
          </a:xfrm>
          <a:prstGeom prst="rect">
            <a:avLst/>
          </a:prstGeom>
          <a:noFill/>
          <a:ln cap="flat" cmpd="sng" w="9525">
            <a:solidFill>
              <a:srgbClr val="FF0000"/>
            </a:solidFill>
            <a:prstDash val="solid"/>
            <a:round/>
            <a:headEnd len="sm" w="sm" type="none"/>
            <a:tailEnd len="sm" w="sm" type="none"/>
          </a:ln>
        </p:spPr>
      </p:pic>
      <p:pic>
        <p:nvPicPr>
          <p:cNvPr id="547" name="Google Shape;547;p53"/>
          <p:cNvPicPr preferRelativeResize="0"/>
          <p:nvPr/>
        </p:nvPicPr>
        <p:blipFill rotWithShape="1">
          <a:blip r:embed="rId6">
            <a:alphaModFix/>
          </a:blip>
          <a:srcRect b="0" l="0" r="0" t="0"/>
          <a:stretch/>
        </p:blipFill>
        <p:spPr>
          <a:xfrm>
            <a:off x="4823010" y="2248290"/>
            <a:ext cx="140940" cy="182790"/>
          </a:xfrm>
          <a:prstGeom prst="rect">
            <a:avLst/>
          </a:prstGeom>
          <a:noFill/>
          <a:ln cap="flat" cmpd="sng" w="9525">
            <a:solidFill>
              <a:srgbClr val="3ADC4D"/>
            </a:solidFill>
            <a:prstDash val="solid"/>
            <a:round/>
            <a:headEnd len="sm" w="sm" type="none"/>
            <a:tailEnd len="sm" w="sm" type="none"/>
          </a:ln>
        </p:spPr>
      </p:pic>
      <p:cxnSp>
        <p:nvCxnSpPr>
          <p:cNvPr id="548" name="Google Shape;548;p53"/>
          <p:cNvCxnSpPr/>
          <p:nvPr/>
        </p:nvCxnSpPr>
        <p:spPr>
          <a:xfrm flipH="1">
            <a:off x="4948065" y="1637010"/>
            <a:ext cx="999225" cy="558000"/>
          </a:xfrm>
          <a:prstGeom prst="curvedConnector3">
            <a:avLst>
              <a:gd fmla="val 25001" name="adj1"/>
            </a:avLst>
          </a:prstGeom>
          <a:noFill/>
          <a:ln cap="flat" cmpd="sng" w="38100">
            <a:solidFill>
              <a:srgbClr val="22BC34">
                <a:alpha val="60000"/>
              </a:srgbClr>
            </a:solidFill>
            <a:prstDash val="solid"/>
            <a:round/>
            <a:headEnd len="sm" w="sm" type="none"/>
            <a:tailEnd len="med" w="med" type="triangle"/>
          </a:ln>
        </p:spPr>
      </p:cxnSp>
      <p:cxnSp>
        <p:nvCxnSpPr>
          <p:cNvPr id="549" name="Google Shape;549;p53"/>
          <p:cNvCxnSpPr/>
          <p:nvPr/>
        </p:nvCxnSpPr>
        <p:spPr>
          <a:xfrm>
            <a:off x="4877280" y="2500740"/>
            <a:ext cx="29430" cy="894780"/>
          </a:xfrm>
          <a:prstGeom prst="straightConnector1">
            <a:avLst/>
          </a:prstGeom>
          <a:noFill/>
          <a:ln cap="flat" cmpd="sng" w="38100">
            <a:solidFill>
              <a:srgbClr val="22BC34">
                <a:alpha val="60000"/>
              </a:srgbClr>
            </a:solidFill>
            <a:prstDash val="solid"/>
            <a:round/>
            <a:headEnd len="sm" w="sm" type="none"/>
            <a:tailEnd len="med" w="med" type="triangle"/>
          </a:ln>
        </p:spPr>
      </p:cxnSp>
      <p:pic>
        <p:nvPicPr>
          <p:cNvPr id="550" name="Google Shape;550;p53"/>
          <p:cNvPicPr preferRelativeResize="0"/>
          <p:nvPr/>
        </p:nvPicPr>
        <p:blipFill rotWithShape="1">
          <a:blip r:embed="rId6">
            <a:alphaModFix/>
          </a:blip>
          <a:srcRect b="0" l="0" r="0" t="0"/>
          <a:stretch/>
        </p:blipFill>
        <p:spPr>
          <a:xfrm>
            <a:off x="6655770" y="2696490"/>
            <a:ext cx="140940" cy="182790"/>
          </a:xfrm>
          <a:prstGeom prst="rect">
            <a:avLst/>
          </a:prstGeom>
          <a:noFill/>
          <a:ln cap="flat" cmpd="sng" w="9525">
            <a:solidFill>
              <a:srgbClr val="22BC34"/>
            </a:solidFill>
            <a:prstDash val="solid"/>
            <a:round/>
            <a:headEnd len="sm" w="sm" type="none"/>
            <a:tailEnd len="sm" w="sm" type="none"/>
          </a:ln>
        </p:spPr>
      </p:pic>
      <p:grpSp>
        <p:nvGrpSpPr>
          <p:cNvPr id="551" name="Google Shape;551;p53"/>
          <p:cNvGrpSpPr/>
          <p:nvPr/>
        </p:nvGrpSpPr>
        <p:grpSpPr>
          <a:xfrm>
            <a:off x="1693440" y="2323350"/>
            <a:ext cx="370440" cy="551340"/>
            <a:chOff x="2257920" y="3097800"/>
            <a:chExt cx="493920" cy="735120"/>
          </a:xfrm>
        </p:grpSpPr>
        <p:sp>
          <p:nvSpPr>
            <p:cNvPr id="552" name="Google Shape;552;p53"/>
            <p:cNvSpPr/>
            <p:nvPr/>
          </p:nvSpPr>
          <p:spPr>
            <a:xfrm>
              <a:off x="2257920" y="3097800"/>
              <a:ext cx="493920" cy="689040"/>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53" name="Google Shape;553;p53"/>
            <p:cNvSpPr/>
            <p:nvPr/>
          </p:nvSpPr>
          <p:spPr>
            <a:xfrm>
              <a:off x="2335320" y="3557520"/>
              <a:ext cx="334440" cy="275400"/>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54" name="Google Shape;554;p53"/>
            <p:cNvSpPr/>
            <p:nvPr/>
          </p:nvSpPr>
          <p:spPr>
            <a:xfrm>
              <a:off x="2348280" y="3097800"/>
              <a:ext cx="311040" cy="26892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55" name="Google Shape;555;p53"/>
            <p:cNvSpPr/>
            <p:nvPr/>
          </p:nvSpPr>
          <p:spPr>
            <a:xfrm>
              <a:off x="2345400" y="3811320"/>
              <a:ext cx="313920" cy="756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56" name="Google Shape;556;p53"/>
            <p:cNvSpPr/>
            <p:nvPr/>
          </p:nvSpPr>
          <p:spPr>
            <a:xfrm>
              <a:off x="2427840" y="3338640"/>
              <a:ext cx="154800" cy="110880"/>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57" name="Google Shape;557;p53"/>
            <p:cNvSpPr/>
            <p:nvPr/>
          </p:nvSpPr>
          <p:spPr>
            <a:xfrm>
              <a:off x="2449080" y="3308760"/>
              <a:ext cx="39240" cy="27000"/>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58" name="Google Shape;558;p53"/>
            <p:cNvSpPr/>
            <p:nvPr/>
          </p:nvSpPr>
          <p:spPr>
            <a:xfrm>
              <a:off x="2521440" y="3309480"/>
              <a:ext cx="38880" cy="26640"/>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cxnSp>
        <p:nvCxnSpPr>
          <p:cNvPr id="559" name="Google Shape;559;p53"/>
          <p:cNvCxnSpPr/>
          <p:nvPr/>
        </p:nvCxnSpPr>
        <p:spPr>
          <a:xfrm>
            <a:off x="2188080" y="2646540"/>
            <a:ext cx="2254050" cy="362700"/>
          </a:xfrm>
          <a:prstGeom prst="curvedConnector3">
            <a:avLst>
              <a:gd fmla="val 25013" name="adj1"/>
            </a:avLst>
          </a:prstGeom>
          <a:noFill/>
          <a:ln cap="flat" cmpd="sng" w="57150">
            <a:solidFill>
              <a:srgbClr val="FF0000">
                <a:alpha val="60000"/>
              </a:srgbClr>
            </a:solidFill>
            <a:prstDash val="solid"/>
            <a:round/>
            <a:headEnd len="sm" w="sm" type="none"/>
            <a:tailEnd len="med" w="med" type="triangle"/>
          </a:ln>
        </p:spPr>
      </p:cxnSp>
      <p:pic>
        <p:nvPicPr>
          <p:cNvPr id="560" name="Google Shape;560;p53"/>
          <p:cNvPicPr preferRelativeResize="0"/>
          <p:nvPr/>
        </p:nvPicPr>
        <p:blipFill rotWithShape="1">
          <a:blip r:embed="rId6">
            <a:alphaModFix/>
          </a:blip>
          <a:srcRect b="0" l="0" r="0" t="0"/>
          <a:stretch/>
        </p:blipFill>
        <p:spPr>
          <a:xfrm>
            <a:off x="4488480" y="2938950"/>
            <a:ext cx="140940" cy="182790"/>
          </a:xfrm>
          <a:prstGeom prst="rect">
            <a:avLst/>
          </a:prstGeom>
          <a:noFill/>
          <a:ln cap="flat" cmpd="sng" w="9525">
            <a:solidFill>
              <a:srgbClr val="FF0000"/>
            </a:solidFill>
            <a:prstDash val="solid"/>
            <a:round/>
            <a:headEnd len="sm" w="sm" type="none"/>
            <a:tailEnd len="sm" w="sm" type="none"/>
          </a:ln>
        </p:spPr>
      </p:pic>
      <p:cxnSp>
        <p:nvCxnSpPr>
          <p:cNvPr id="561" name="Google Shape;561;p53"/>
          <p:cNvCxnSpPr>
            <a:endCxn id="546" idx="0"/>
          </p:cNvCxnSpPr>
          <p:nvPr/>
        </p:nvCxnSpPr>
        <p:spPr>
          <a:xfrm flipH="1" rot="-5400000">
            <a:off x="4547730" y="3105390"/>
            <a:ext cx="456900" cy="202200"/>
          </a:xfrm>
          <a:prstGeom prst="curvedConnector3">
            <a:avLst>
              <a:gd fmla="val 2907" name="adj1"/>
            </a:avLst>
          </a:prstGeom>
          <a:noFill/>
          <a:ln cap="flat" cmpd="sng" w="57150">
            <a:solidFill>
              <a:srgbClr val="FF0000">
                <a:alpha val="60000"/>
              </a:srgbClr>
            </a:solidFill>
            <a:prstDash val="solid"/>
            <a:round/>
            <a:headEnd len="sm" w="sm" type="none"/>
            <a:tailEnd len="med" w="med" type="triangle"/>
          </a:ln>
        </p:spPr>
      </p:cxnSp>
      <p:grpSp>
        <p:nvGrpSpPr>
          <p:cNvPr id="562" name="Google Shape;562;p53"/>
          <p:cNvGrpSpPr/>
          <p:nvPr/>
        </p:nvGrpSpPr>
        <p:grpSpPr>
          <a:xfrm>
            <a:off x="1663470" y="2931390"/>
            <a:ext cx="370440" cy="551610"/>
            <a:chOff x="2217960" y="3908520"/>
            <a:chExt cx="493920" cy="735480"/>
          </a:xfrm>
        </p:grpSpPr>
        <p:sp>
          <p:nvSpPr>
            <p:cNvPr id="563" name="Google Shape;563;p53"/>
            <p:cNvSpPr/>
            <p:nvPr/>
          </p:nvSpPr>
          <p:spPr>
            <a:xfrm>
              <a:off x="2217960" y="3908520"/>
              <a:ext cx="493920" cy="689040"/>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64" name="Google Shape;564;p53"/>
            <p:cNvSpPr/>
            <p:nvPr/>
          </p:nvSpPr>
          <p:spPr>
            <a:xfrm>
              <a:off x="2295360" y="4368600"/>
              <a:ext cx="334440" cy="275400"/>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65" name="Google Shape;565;p53"/>
            <p:cNvSpPr/>
            <p:nvPr/>
          </p:nvSpPr>
          <p:spPr>
            <a:xfrm>
              <a:off x="2308320" y="3908520"/>
              <a:ext cx="311040" cy="26892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66" name="Google Shape;566;p53"/>
            <p:cNvSpPr/>
            <p:nvPr/>
          </p:nvSpPr>
          <p:spPr>
            <a:xfrm>
              <a:off x="2305440" y="4622040"/>
              <a:ext cx="313920" cy="756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67" name="Google Shape;567;p53"/>
            <p:cNvSpPr/>
            <p:nvPr/>
          </p:nvSpPr>
          <p:spPr>
            <a:xfrm>
              <a:off x="2387880" y="4149720"/>
              <a:ext cx="154800" cy="110880"/>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68" name="Google Shape;568;p53"/>
            <p:cNvSpPr/>
            <p:nvPr/>
          </p:nvSpPr>
          <p:spPr>
            <a:xfrm>
              <a:off x="2409120" y="4119840"/>
              <a:ext cx="39240" cy="27000"/>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69" name="Google Shape;569;p53"/>
            <p:cNvSpPr/>
            <p:nvPr/>
          </p:nvSpPr>
          <p:spPr>
            <a:xfrm>
              <a:off x="2481480" y="4120200"/>
              <a:ext cx="38880" cy="26640"/>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sp>
        <p:nvSpPr>
          <p:cNvPr id="570" name="Google Shape;570;p53"/>
          <p:cNvSpPr/>
          <p:nvPr/>
        </p:nvSpPr>
        <p:spPr>
          <a:xfrm>
            <a:off x="5962410" y="1878930"/>
            <a:ext cx="1602720" cy="4684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2600" strike="noStrike">
                <a:solidFill>
                  <a:schemeClr val="dk1"/>
                </a:solidFill>
                <a:latin typeface="Calibri"/>
                <a:ea typeface="Calibri"/>
                <a:cs typeface="Calibri"/>
                <a:sym typeface="Calibri"/>
              </a:rPr>
              <a:t>DODIN</a:t>
            </a:r>
            <a:endParaRPr b="0" sz="2600" strike="noStrike">
              <a:solidFill>
                <a:srgbClr val="000000"/>
              </a:solidFill>
              <a:latin typeface="Arial"/>
              <a:ea typeface="Arial"/>
              <a:cs typeface="Arial"/>
              <a:sym typeface="Arial"/>
            </a:endParaRPr>
          </a:p>
        </p:txBody>
      </p:sp>
      <p:grpSp>
        <p:nvGrpSpPr>
          <p:cNvPr id="571" name="Google Shape;571;p53"/>
          <p:cNvGrpSpPr/>
          <p:nvPr/>
        </p:nvGrpSpPr>
        <p:grpSpPr>
          <a:xfrm>
            <a:off x="5348160" y="1117800"/>
            <a:ext cx="991980" cy="991980"/>
            <a:chOff x="7130880" y="1490400"/>
            <a:chExt cx="1322640" cy="1322640"/>
          </a:xfrm>
        </p:grpSpPr>
        <p:pic>
          <p:nvPicPr>
            <p:cNvPr id="572" name="Google Shape;572;p53"/>
            <p:cNvPicPr preferRelativeResize="0"/>
            <p:nvPr/>
          </p:nvPicPr>
          <p:blipFill rotWithShape="1">
            <a:blip r:embed="rId4">
              <a:alphaModFix/>
            </a:blip>
            <a:srcRect b="0" l="0" r="0" t="0"/>
            <a:stretch/>
          </p:blipFill>
          <p:spPr>
            <a:xfrm>
              <a:off x="7130880" y="1490400"/>
              <a:ext cx="1322640" cy="1322640"/>
            </a:xfrm>
            <a:prstGeom prst="rect">
              <a:avLst/>
            </a:prstGeom>
            <a:noFill/>
            <a:ln>
              <a:noFill/>
            </a:ln>
          </p:spPr>
        </p:pic>
        <p:grpSp>
          <p:nvGrpSpPr>
            <p:cNvPr id="573" name="Google Shape;573;p53"/>
            <p:cNvGrpSpPr/>
            <p:nvPr/>
          </p:nvGrpSpPr>
          <p:grpSpPr>
            <a:xfrm>
              <a:off x="7669440" y="2030760"/>
              <a:ext cx="259560" cy="336960"/>
              <a:chOff x="7669440" y="2030760"/>
              <a:chExt cx="259560" cy="336960"/>
            </a:xfrm>
          </p:grpSpPr>
          <p:sp>
            <p:nvSpPr>
              <p:cNvPr id="574" name="Google Shape;574;p53"/>
              <p:cNvSpPr/>
              <p:nvPr/>
            </p:nvSpPr>
            <p:spPr>
              <a:xfrm>
                <a:off x="7669440" y="2030760"/>
                <a:ext cx="259560" cy="33696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75" name="Google Shape;575;p53"/>
              <p:cNvSpPr/>
              <p:nvPr/>
            </p:nvSpPr>
            <p:spPr>
              <a:xfrm>
                <a:off x="7682760" y="2046600"/>
                <a:ext cx="234000" cy="30384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76" name="Google Shape;576;p53"/>
              <p:cNvSpPr/>
              <p:nvPr/>
            </p:nvSpPr>
            <p:spPr>
              <a:xfrm>
                <a:off x="7750080" y="2183400"/>
                <a:ext cx="95760" cy="8892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33200" lIns="67500" spcFirstLastPara="1" rIns="67500" wrap="square" tIns="332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77" name="Google Shape;577;p53"/>
              <p:cNvSpPr/>
              <p:nvPr/>
            </p:nvSpPr>
            <p:spPr>
              <a:xfrm>
                <a:off x="7762320" y="2115000"/>
                <a:ext cx="72000" cy="6156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12675" lIns="67500" spcFirstLastPara="1" rIns="67500" wrap="square" tIns="126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578" name="Google Shape;578;p53"/>
              <p:cNvSpPr/>
              <p:nvPr/>
            </p:nvSpPr>
            <p:spPr>
              <a:xfrm>
                <a:off x="7788240" y="2205000"/>
                <a:ext cx="19440" cy="3888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pic>
        <p:nvPicPr>
          <p:cNvPr id="579" name="Google Shape;579;p53"/>
          <p:cNvPicPr preferRelativeResize="0"/>
          <p:nvPr/>
        </p:nvPicPr>
        <p:blipFill rotWithShape="1">
          <a:blip r:embed="rId6">
            <a:alphaModFix/>
          </a:blip>
          <a:srcRect b="0" l="0" r="0" t="0"/>
          <a:stretch/>
        </p:blipFill>
        <p:spPr>
          <a:xfrm>
            <a:off x="5823090" y="1572210"/>
            <a:ext cx="140940" cy="182790"/>
          </a:xfrm>
          <a:prstGeom prst="rect">
            <a:avLst/>
          </a:prstGeom>
          <a:noFill/>
          <a:ln cap="flat" cmpd="sng" w="9525">
            <a:solidFill>
              <a:srgbClr val="00B050"/>
            </a:solidFill>
            <a:prstDash val="solid"/>
            <a:round/>
            <a:headEnd len="sm" w="sm" type="none"/>
            <a:tailEnd len="sm" w="sm" type="none"/>
          </a:ln>
        </p:spPr>
      </p:pic>
      <p:cxnSp>
        <p:nvCxnSpPr>
          <p:cNvPr id="580" name="Google Shape;580;p53"/>
          <p:cNvCxnSpPr/>
          <p:nvPr/>
        </p:nvCxnSpPr>
        <p:spPr>
          <a:xfrm rot="10800000">
            <a:off x="6008310" y="1704510"/>
            <a:ext cx="647460" cy="962280"/>
          </a:xfrm>
          <a:prstGeom prst="straightConnector1">
            <a:avLst/>
          </a:prstGeom>
          <a:noFill/>
          <a:ln cap="flat" cmpd="sng" w="38100">
            <a:solidFill>
              <a:srgbClr val="22BC34">
                <a:alpha val="60000"/>
              </a:srgbClr>
            </a:solidFill>
            <a:prstDash val="solid"/>
            <a:round/>
            <a:headEnd len="sm" w="sm" type="none"/>
            <a:tailEnd len="med" w="med" type="triangle"/>
          </a:ln>
        </p:spPr>
      </p:cxnSp>
      <p:grpSp>
        <p:nvGrpSpPr>
          <p:cNvPr id="581" name="Google Shape;581;p53"/>
          <p:cNvGrpSpPr/>
          <p:nvPr/>
        </p:nvGrpSpPr>
        <p:grpSpPr>
          <a:xfrm>
            <a:off x="5735880" y="1555200"/>
            <a:ext cx="325819" cy="345477"/>
            <a:chOff x="7647840" y="2073600"/>
            <a:chExt cx="434426" cy="460636"/>
          </a:xfrm>
        </p:grpSpPr>
        <p:grpSp>
          <p:nvGrpSpPr>
            <p:cNvPr id="582" name="Google Shape;582;p53"/>
            <p:cNvGrpSpPr/>
            <p:nvPr/>
          </p:nvGrpSpPr>
          <p:grpSpPr>
            <a:xfrm>
              <a:off x="7660800" y="2081708"/>
              <a:ext cx="347032" cy="344151"/>
              <a:chOff x="7660800" y="2081708"/>
              <a:chExt cx="347032" cy="344151"/>
            </a:xfrm>
          </p:grpSpPr>
          <p:sp>
            <p:nvSpPr>
              <p:cNvPr id="583" name="Google Shape;583;p53"/>
              <p:cNvSpPr/>
              <p:nvPr/>
            </p:nvSpPr>
            <p:spPr>
              <a:xfrm rot="8201400">
                <a:off x="7961040" y="2304360"/>
                <a:ext cx="38160" cy="40320"/>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anchorCtr="0" anchor="ctr" bIns="15125" lIns="68575" spcFirstLastPara="1" rIns="68575" wrap="square" tIns="151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84" name="Google Shape;584;p53"/>
              <p:cNvSpPr/>
              <p:nvPr/>
            </p:nvSpPr>
            <p:spPr>
              <a:xfrm rot="-900000">
                <a:off x="7670880" y="2179080"/>
                <a:ext cx="34920" cy="27000"/>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85" name="Google Shape;585;p53"/>
              <p:cNvSpPr/>
              <p:nvPr/>
            </p:nvSpPr>
            <p:spPr>
              <a:xfrm flipH="1" rot="5400000">
                <a:off x="7959600" y="2175120"/>
                <a:ext cx="33480" cy="34920"/>
              </a:xfrm>
              <a:custGeom>
                <a:rect b="b" l="l" r="r" t="t"/>
                <a:pathLst>
                  <a:path extrusionOk="0" h="3786923" w="3287892">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anchorCtr="0" anchor="ctr" bIns="13225" lIns="68575" spcFirstLastPara="1" rIns="68575" wrap="square" tIns="132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86" name="Google Shape;586;p53"/>
              <p:cNvSpPr/>
              <p:nvPr/>
            </p:nvSpPr>
            <p:spPr>
              <a:xfrm>
                <a:off x="7980840" y="2250360"/>
                <a:ext cx="25200" cy="24120"/>
              </a:xfrm>
              <a:custGeom>
                <a:rect b="b" l="l" r="r" t="t"/>
                <a:pathLst>
                  <a:path extrusionOk="0" h="2964099" w="2801488">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anchorCtr="0" anchor="ctr" bIns="9175" lIns="68575" spcFirstLastPara="1" rIns="68575" wrap="square" tIns="91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87" name="Google Shape;587;p53"/>
              <p:cNvSpPr/>
              <p:nvPr/>
            </p:nvSpPr>
            <p:spPr>
              <a:xfrm>
                <a:off x="7713000" y="2126160"/>
                <a:ext cx="34920" cy="25920"/>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anchorCtr="0" anchor="ctr" bIns="9725" lIns="68575" spcFirstLastPara="1" rIns="68575" wrap="square" tIns="97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88" name="Google Shape;588;p53"/>
              <p:cNvSpPr/>
              <p:nvPr/>
            </p:nvSpPr>
            <p:spPr>
              <a:xfrm>
                <a:off x="7756200" y="2385720"/>
                <a:ext cx="33120" cy="2196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589" name="Google Shape;589;p53"/>
              <p:cNvSpPr/>
              <p:nvPr/>
            </p:nvSpPr>
            <p:spPr>
              <a:xfrm rot="2498400">
                <a:off x="7780680" y="2089080"/>
                <a:ext cx="34920" cy="33480"/>
              </a:xfrm>
              <a:custGeom>
                <a:rect b="b" l="l" r="r" t="t"/>
                <a:pathLst>
                  <a:path extrusionOk="0" h="3938940" w="3860438">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90" name="Google Shape;590;p53"/>
              <p:cNvSpPr/>
              <p:nvPr/>
            </p:nvSpPr>
            <p:spPr>
              <a:xfrm rot="-2130000">
                <a:off x="7895160" y="2093760"/>
                <a:ext cx="11520" cy="42840"/>
              </a:xfrm>
              <a:custGeom>
                <a:rect b="b" l="l" r="r" t="t"/>
                <a:pathLst>
                  <a:path extrusionOk="0" h="5014044" w="1323851">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anchorCtr="0" anchor="ctr" bIns="16200" lIns="68575" spcFirstLastPara="1" rIns="68575" wrap="square" tIns="162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591" name="Google Shape;591;p53"/>
              <p:cNvSpPr/>
              <p:nvPr/>
            </p:nvSpPr>
            <p:spPr>
              <a:xfrm rot="-8100000">
                <a:off x="7841160" y="2385720"/>
                <a:ext cx="5760" cy="44640"/>
              </a:xfrm>
              <a:custGeom>
                <a:rect b="b" l="l" r="r" t="t"/>
                <a:pathLst>
                  <a:path extrusionOk="0" h="460327" w="65631">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anchorCtr="0" anchor="ctr" bIns="16725" lIns="68575" spcFirstLastPara="1" rIns="68575" wrap="square" tIns="167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592" name="Google Shape;592;p53"/>
              <p:cNvSpPr/>
              <p:nvPr/>
            </p:nvSpPr>
            <p:spPr>
              <a:xfrm>
                <a:off x="7898760" y="2379240"/>
                <a:ext cx="12240" cy="33480"/>
              </a:xfrm>
              <a:custGeom>
                <a:rect b="b" l="l" r="r" t="t"/>
                <a:pathLst>
                  <a:path extrusionOk="0" h="3871427" w="1397263">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593" name="Google Shape;593;p53"/>
              <p:cNvSpPr/>
              <p:nvPr/>
            </p:nvSpPr>
            <p:spPr>
              <a:xfrm rot="10800000">
                <a:off x="7817040" y="2090160"/>
                <a:ext cx="31320" cy="29880"/>
              </a:xfrm>
              <a:custGeom>
                <a:rect b="b" l="l" r="r" t="t"/>
                <a:pathLst>
                  <a:path extrusionOk="0" h="3915008" w="3982665">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94" name="Google Shape;594;p53"/>
              <p:cNvSpPr/>
              <p:nvPr/>
            </p:nvSpPr>
            <p:spPr>
              <a:xfrm>
                <a:off x="7718400" y="2359440"/>
                <a:ext cx="31320" cy="29880"/>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95" name="Google Shape;595;p53"/>
              <p:cNvSpPr/>
              <p:nvPr/>
            </p:nvSpPr>
            <p:spPr>
              <a:xfrm>
                <a:off x="7851960" y="2093760"/>
                <a:ext cx="29520" cy="28800"/>
              </a:xfrm>
              <a:custGeom>
                <a:rect b="b" l="l" r="r" t="t"/>
                <a:pathLst>
                  <a:path extrusionOk="0" h="3984815" w="3888432">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96" name="Google Shape;596;p53"/>
              <p:cNvSpPr/>
              <p:nvPr/>
            </p:nvSpPr>
            <p:spPr>
              <a:xfrm>
                <a:off x="7954200" y="2343240"/>
                <a:ext cx="29520" cy="19800"/>
              </a:xfrm>
              <a:custGeom>
                <a:rect b="b" l="l" r="r" t="t"/>
                <a:pathLst>
                  <a:path extrusionOk="0" h="2808000" w="3960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97" name="Google Shape;597;p53"/>
              <p:cNvSpPr/>
              <p:nvPr/>
            </p:nvSpPr>
            <p:spPr>
              <a:xfrm>
                <a:off x="7689600" y="2327040"/>
                <a:ext cx="29520" cy="28080"/>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98" name="Google Shape;598;p53"/>
              <p:cNvSpPr/>
              <p:nvPr/>
            </p:nvSpPr>
            <p:spPr>
              <a:xfrm>
                <a:off x="7975440" y="2280960"/>
                <a:ext cx="29520" cy="19800"/>
              </a:xfrm>
              <a:custGeom>
                <a:rect b="b" l="l" r="r" t="t"/>
                <a:pathLst>
                  <a:path extrusionOk="0" h="2736304" w="3888432">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599" name="Google Shape;599;p53"/>
              <p:cNvSpPr/>
              <p:nvPr/>
            </p:nvSpPr>
            <p:spPr>
              <a:xfrm>
                <a:off x="7858440" y="2389320"/>
                <a:ext cx="26640" cy="31320"/>
              </a:xfrm>
              <a:custGeom>
                <a:rect b="b" l="l" r="r" t="t"/>
                <a:pathLst>
                  <a:path extrusionOk="0" h="3949460" w="3240944">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anchorCtr="0" anchor="ctr" bIns="11875" lIns="68575" spcFirstLastPara="1" rIns="68575" wrap="square" tIns="118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00" name="Google Shape;600;p53"/>
              <p:cNvSpPr/>
              <p:nvPr/>
            </p:nvSpPr>
            <p:spPr>
              <a:xfrm>
                <a:off x="7688160" y="2146680"/>
                <a:ext cx="26640" cy="29520"/>
              </a:xfrm>
              <a:custGeom>
                <a:rect b="b" l="l" r="r" t="t"/>
                <a:pathLst>
                  <a:path extrusionOk="0" h="3842533" w="331987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01" name="Google Shape;601;p53"/>
              <p:cNvSpPr/>
              <p:nvPr/>
            </p:nvSpPr>
            <p:spPr>
              <a:xfrm>
                <a:off x="7943400" y="2140920"/>
                <a:ext cx="30240" cy="28800"/>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602" name="Google Shape;602;p53"/>
              <p:cNvSpPr/>
              <p:nvPr/>
            </p:nvSpPr>
            <p:spPr>
              <a:xfrm flipH="1">
                <a:off x="7915680" y="2117880"/>
                <a:ext cx="39240" cy="23760"/>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8900" lIns="68575" spcFirstLastPara="1" rIns="68575" wrap="square" tIns="89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03" name="Google Shape;603;p53"/>
              <p:cNvSpPr/>
              <p:nvPr/>
            </p:nvSpPr>
            <p:spPr>
              <a:xfrm>
                <a:off x="7975440" y="2214000"/>
                <a:ext cx="31680" cy="30960"/>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04" name="Google Shape;604;p53"/>
              <p:cNvSpPr/>
              <p:nvPr/>
            </p:nvSpPr>
            <p:spPr>
              <a:xfrm>
                <a:off x="7798320" y="2391120"/>
                <a:ext cx="31320" cy="33840"/>
              </a:xfrm>
              <a:custGeom>
                <a:rect b="b" l="l" r="r" t="t"/>
                <a:pathLst>
                  <a:path extrusionOk="0" h="3110058" w="2765122">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605" name="Google Shape;605;p53"/>
              <p:cNvSpPr/>
              <p:nvPr/>
            </p:nvSpPr>
            <p:spPr>
              <a:xfrm>
                <a:off x="7660800" y="2241360"/>
                <a:ext cx="28440" cy="23040"/>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06" name="Google Shape;606;p53"/>
              <p:cNvSpPr/>
              <p:nvPr/>
            </p:nvSpPr>
            <p:spPr>
              <a:xfrm>
                <a:off x="7661160" y="2265480"/>
                <a:ext cx="30960" cy="23040"/>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07" name="Google Shape;607;p53"/>
              <p:cNvSpPr/>
              <p:nvPr/>
            </p:nvSpPr>
            <p:spPr>
              <a:xfrm rot="10800000">
                <a:off x="7666560" y="2211840"/>
                <a:ext cx="26640" cy="27360"/>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08" name="Google Shape;608;p53"/>
              <p:cNvSpPr/>
              <p:nvPr/>
            </p:nvSpPr>
            <p:spPr>
              <a:xfrm>
                <a:off x="7752240" y="2104920"/>
                <a:ext cx="26280" cy="252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9450" lIns="68575" spcFirstLastPara="1" rIns="68575" wrap="square" tIns="94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09" name="Google Shape;609;p53"/>
              <p:cNvSpPr/>
              <p:nvPr/>
            </p:nvSpPr>
            <p:spPr>
              <a:xfrm flipH="1">
                <a:off x="7670160" y="2294280"/>
                <a:ext cx="29880" cy="2772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sp>
          <p:nvSpPr>
            <p:cNvPr id="610" name="Google Shape;610;p53"/>
            <p:cNvSpPr/>
            <p:nvPr/>
          </p:nvSpPr>
          <p:spPr>
            <a:xfrm>
              <a:off x="7647840" y="2073600"/>
              <a:ext cx="380520" cy="365400"/>
            </a:xfrm>
            <a:prstGeom prst="donut">
              <a:avLst>
                <a:gd fmla="val 14003" name="adj"/>
              </a:avLst>
            </a:prstGeom>
            <a:solidFill>
              <a:schemeClr val="lt1">
                <a:alpha val="80000"/>
              </a:schemeClr>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grpSp>
          <p:nvGrpSpPr>
            <p:cNvPr id="611" name="Google Shape;611;p53"/>
            <p:cNvGrpSpPr/>
            <p:nvPr/>
          </p:nvGrpSpPr>
          <p:grpSpPr>
            <a:xfrm>
              <a:off x="7697880" y="2122920"/>
              <a:ext cx="384386" cy="411316"/>
              <a:chOff x="7697880" y="2122920"/>
              <a:chExt cx="384386" cy="411316"/>
            </a:xfrm>
          </p:grpSpPr>
          <p:sp>
            <p:nvSpPr>
              <p:cNvPr id="612" name="Google Shape;612;p53"/>
              <p:cNvSpPr/>
              <p:nvPr/>
            </p:nvSpPr>
            <p:spPr>
              <a:xfrm rot="8349000">
                <a:off x="7993800" y="2351520"/>
                <a:ext cx="27000" cy="198000"/>
              </a:xfrm>
              <a:custGeom>
                <a:rect b="b" l="l" r="r" t="t"/>
                <a:pathLst>
                  <a:path extrusionOk="0" h="2109330" w="281140">
                    <a:moveTo>
                      <a:pt x="0" y="2109328"/>
                    </a:moveTo>
                    <a:lnTo>
                      <a:pt x="0" y="0"/>
                    </a:lnTo>
                    <a:lnTo>
                      <a:pt x="281140" y="243113"/>
                    </a:lnTo>
                    <a:lnTo>
                      <a:pt x="281140" y="2109330"/>
                    </a:lnTo>
                    <a:close/>
                  </a:path>
                </a:pathLst>
              </a:custGeom>
              <a:solidFill>
                <a:srgbClr val="3F3F3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613" name="Google Shape;613;p53"/>
              <p:cNvSpPr/>
              <p:nvPr/>
            </p:nvSpPr>
            <p:spPr>
              <a:xfrm>
                <a:off x="7697880" y="2122920"/>
                <a:ext cx="277920" cy="266760"/>
              </a:xfrm>
              <a:prstGeom prst="donut">
                <a:avLst>
                  <a:gd fmla="val 3665" name="adj"/>
                </a:avLst>
              </a:prstGeom>
              <a:solidFill>
                <a:srgbClr val="7F7F7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614" name="Google Shape;614;p53"/>
              <p:cNvSpPr/>
              <p:nvPr/>
            </p:nvSpPr>
            <p:spPr>
              <a:xfrm rot="8400000">
                <a:off x="7908840" y="2353320"/>
                <a:ext cx="44280" cy="26280"/>
              </a:xfrm>
              <a:prstGeom prst="round2SameRect">
                <a:avLst>
                  <a:gd fmla="val 31004" name="adj1"/>
                  <a:gd fmla="val 0" name="adj2"/>
                </a:avLst>
              </a:prstGeom>
              <a:solidFill>
                <a:srgbClr val="7F7F7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grpSp>
        <p:grpSp>
          <p:nvGrpSpPr>
            <p:cNvPr id="615" name="Google Shape;615;p53"/>
            <p:cNvGrpSpPr/>
            <p:nvPr/>
          </p:nvGrpSpPr>
          <p:grpSpPr>
            <a:xfrm>
              <a:off x="7710120" y="2131560"/>
              <a:ext cx="252000" cy="244800"/>
              <a:chOff x="7710120" y="2131560"/>
              <a:chExt cx="252000" cy="244800"/>
            </a:xfrm>
          </p:grpSpPr>
          <p:sp>
            <p:nvSpPr>
              <p:cNvPr id="616" name="Google Shape;616;p53"/>
              <p:cNvSpPr/>
              <p:nvPr/>
            </p:nvSpPr>
            <p:spPr>
              <a:xfrm>
                <a:off x="7931160" y="2220840"/>
                <a:ext cx="30600" cy="29160"/>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617" name="Google Shape;617;p53"/>
              <p:cNvSpPr/>
              <p:nvPr/>
            </p:nvSpPr>
            <p:spPr>
              <a:xfrm>
                <a:off x="7721640" y="2283840"/>
                <a:ext cx="34920" cy="33480"/>
              </a:xfrm>
              <a:custGeom>
                <a:rect b="b" l="l" r="r" t="t"/>
                <a:pathLst>
                  <a:path extrusionOk="0" h="4259405" w="4088964">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618" name="Google Shape;618;p53"/>
              <p:cNvSpPr/>
              <p:nvPr/>
            </p:nvSpPr>
            <p:spPr>
              <a:xfrm>
                <a:off x="7815960" y="2131560"/>
                <a:ext cx="34920" cy="33480"/>
              </a:xfrm>
              <a:custGeom>
                <a:rect b="b" l="l" r="r" t="t"/>
                <a:pathLst>
                  <a:path extrusionOk="0" h="4012920" w="4020621">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619" name="Google Shape;619;p53"/>
              <p:cNvSpPr/>
              <p:nvPr/>
            </p:nvSpPr>
            <p:spPr>
              <a:xfrm rot="9900000">
                <a:off x="7892280" y="2158200"/>
                <a:ext cx="31320" cy="36000"/>
              </a:xfrm>
              <a:custGeom>
                <a:rect b="b" l="l" r="r" t="t"/>
                <a:pathLst>
                  <a:path extrusionOk="0" h="4064034" w="3370953">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anchorCtr="0" anchor="ctr" bIns="13500" lIns="68575" spcFirstLastPara="1" rIns="68575" wrap="square" tIns="135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620" name="Google Shape;620;p53"/>
              <p:cNvSpPr/>
              <p:nvPr/>
            </p:nvSpPr>
            <p:spPr>
              <a:xfrm rot="3600000">
                <a:off x="7751880" y="2304000"/>
                <a:ext cx="13680" cy="42480"/>
              </a:xfrm>
              <a:custGeom>
                <a:rect b="b" l="l" r="r" t="t"/>
                <a:pathLst>
                  <a:path extrusionOk="0" h="3920353" w="132776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anchorCtr="0" anchor="ctr" bIns="15925" lIns="68575" spcFirstLastPara="1" rIns="68575" wrap="square" tIns="159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621" name="Google Shape;621;p53"/>
              <p:cNvSpPr/>
              <p:nvPr/>
            </p:nvSpPr>
            <p:spPr>
              <a:xfrm>
                <a:off x="7710120" y="2255760"/>
                <a:ext cx="29520" cy="21960"/>
              </a:xfrm>
              <a:custGeom>
                <a:rect b="b" l="l" r="r" t="t"/>
                <a:pathLst>
                  <a:path extrusionOk="0" h="2952328" w="3744416">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622" name="Google Shape;622;p53"/>
              <p:cNvSpPr/>
              <p:nvPr/>
            </p:nvSpPr>
            <p:spPr>
              <a:xfrm>
                <a:off x="7796160" y="2348280"/>
                <a:ext cx="27000" cy="28080"/>
              </a:xfrm>
              <a:custGeom>
                <a:rect b="b" l="l" r="r" t="t"/>
                <a:pathLst>
                  <a:path extrusionOk="0" h="4031150" w="370800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623" name="Google Shape;623;p53"/>
              <p:cNvSpPr/>
              <p:nvPr/>
            </p:nvSpPr>
            <p:spPr>
              <a:xfrm>
                <a:off x="7871760" y="2339640"/>
                <a:ext cx="22680" cy="28080"/>
              </a:xfrm>
              <a:custGeom>
                <a:rect b="b" l="l" r="r" t="t"/>
                <a:pathLst>
                  <a:path extrusionOk="0" h="3913585" w="3039346">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624" name="Google Shape;624;p53"/>
              <p:cNvSpPr/>
              <p:nvPr/>
            </p:nvSpPr>
            <p:spPr>
              <a:xfrm>
                <a:off x="7934760" y="2255040"/>
                <a:ext cx="27360" cy="26280"/>
              </a:xfrm>
              <a:custGeom>
                <a:rect b="b" l="l" r="r" t="t"/>
                <a:pathLst>
                  <a:path extrusionOk="0" h="3960000" w="396044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9975" lIns="68575" spcFirstLastPara="1" rIns="68575" wrap="square" tIns="99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25" name="Google Shape;625;p53"/>
              <p:cNvSpPr/>
              <p:nvPr/>
            </p:nvSpPr>
            <p:spPr>
              <a:xfrm>
                <a:off x="7921440" y="2184840"/>
                <a:ext cx="22680" cy="32040"/>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26" name="Google Shape;626;p53"/>
              <p:cNvSpPr/>
              <p:nvPr/>
            </p:nvSpPr>
            <p:spPr>
              <a:xfrm>
                <a:off x="7835040" y="2356200"/>
                <a:ext cx="26640" cy="1764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anchorCtr="0" anchor="ctr" bIns="6750" lIns="68575" spcFirstLastPara="1" rIns="68575" wrap="square" tIns="6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27" name="Google Shape;627;p53"/>
              <p:cNvSpPr/>
              <p:nvPr/>
            </p:nvSpPr>
            <p:spPr>
              <a:xfrm rot="678600">
                <a:off x="7895160" y="2317680"/>
                <a:ext cx="29880" cy="29160"/>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28" name="Google Shape;628;p53"/>
              <p:cNvSpPr/>
              <p:nvPr/>
            </p:nvSpPr>
            <p:spPr>
              <a:xfrm>
                <a:off x="7751520" y="2162880"/>
                <a:ext cx="28080" cy="30600"/>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29" name="Google Shape;629;p53"/>
              <p:cNvSpPr/>
              <p:nvPr/>
            </p:nvSpPr>
            <p:spPr>
              <a:xfrm>
                <a:off x="7854480" y="2141280"/>
                <a:ext cx="29880" cy="288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30" name="Google Shape;630;p53"/>
              <p:cNvSpPr/>
              <p:nvPr/>
            </p:nvSpPr>
            <p:spPr>
              <a:xfrm rot="2648400">
                <a:off x="7790760" y="2140200"/>
                <a:ext cx="12960" cy="32400"/>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31" name="Google Shape;631;p53"/>
              <p:cNvSpPr/>
              <p:nvPr/>
            </p:nvSpPr>
            <p:spPr>
              <a:xfrm rot="8580000">
                <a:off x="7764840" y="2333520"/>
                <a:ext cx="28080" cy="27000"/>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32" name="Google Shape;632;p53"/>
              <p:cNvSpPr/>
              <p:nvPr/>
            </p:nvSpPr>
            <p:spPr>
              <a:xfrm>
                <a:off x="7730280" y="2192760"/>
                <a:ext cx="25920" cy="21240"/>
              </a:xfrm>
              <a:custGeom>
                <a:rect b="b" l="l" r="r" t="t"/>
                <a:pathLst>
                  <a:path extrusionOk="0" h="316007" w="366142">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anchorCtr="0" anchor="ctr" bIns="8100" lIns="68575" spcFirstLastPara="1" rIns="68575" wrap="square" tIns="81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633" name="Google Shape;633;p53"/>
              <p:cNvSpPr/>
              <p:nvPr/>
            </p:nvSpPr>
            <p:spPr>
              <a:xfrm>
                <a:off x="7931160" y="2285640"/>
                <a:ext cx="15120" cy="29520"/>
              </a:xfrm>
              <a:custGeom>
                <a:rect b="b" l="l" r="r" t="t"/>
                <a:pathLst>
                  <a:path extrusionOk="0" h="455920" w="225309">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634" name="Google Shape;634;p53"/>
              <p:cNvSpPr/>
              <p:nvPr/>
            </p:nvSpPr>
            <p:spPr>
              <a:xfrm>
                <a:off x="7715520" y="2223720"/>
                <a:ext cx="25200" cy="24120"/>
              </a:xfrm>
              <a:custGeom>
                <a:rect b="b" l="l" r="r" t="t"/>
                <a:pathLst>
                  <a:path extrusionOk="0" h="297454" w="299575">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grpSp>
          <p:nvGrpSpPr>
            <p:cNvPr id="635" name="Google Shape;635;p53"/>
            <p:cNvGrpSpPr/>
            <p:nvPr/>
          </p:nvGrpSpPr>
          <p:grpSpPr>
            <a:xfrm>
              <a:off x="7791840" y="2198880"/>
              <a:ext cx="93240" cy="115200"/>
              <a:chOff x="7791840" y="2198880"/>
              <a:chExt cx="93240" cy="115200"/>
            </a:xfrm>
          </p:grpSpPr>
          <p:sp>
            <p:nvSpPr>
              <p:cNvPr id="636" name="Google Shape;636;p53"/>
              <p:cNvSpPr/>
              <p:nvPr/>
            </p:nvSpPr>
            <p:spPr>
              <a:xfrm>
                <a:off x="7791840" y="2198880"/>
                <a:ext cx="93240" cy="11520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37" name="Google Shape;637;p53"/>
              <p:cNvSpPr/>
              <p:nvPr/>
            </p:nvSpPr>
            <p:spPr>
              <a:xfrm>
                <a:off x="7796520" y="2204640"/>
                <a:ext cx="84240" cy="10368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38" name="Google Shape;638;p53"/>
              <p:cNvSpPr/>
              <p:nvPr/>
            </p:nvSpPr>
            <p:spPr>
              <a:xfrm>
                <a:off x="7820640" y="2251440"/>
                <a:ext cx="34200" cy="3024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39" name="Google Shape;639;p53"/>
              <p:cNvSpPr/>
              <p:nvPr/>
            </p:nvSpPr>
            <p:spPr>
              <a:xfrm>
                <a:off x="7825320" y="2228040"/>
                <a:ext cx="25560" cy="2088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40" name="Google Shape;640;p53"/>
              <p:cNvSpPr/>
              <p:nvPr/>
            </p:nvSpPr>
            <p:spPr>
              <a:xfrm>
                <a:off x="7834680" y="2259000"/>
                <a:ext cx="6840" cy="1296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cxnSp>
        <p:nvCxnSpPr>
          <p:cNvPr id="641" name="Google Shape;641;p53"/>
          <p:cNvCxnSpPr/>
          <p:nvPr/>
        </p:nvCxnSpPr>
        <p:spPr>
          <a:xfrm flipH="1" rot="10800000">
            <a:off x="2035800" y="3094695"/>
            <a:ext cx="2399175" cy="88875"/>
          </a:xfrm>
          <a:prstGeom prst="curvedConnector3">
            <a:avLst>
              <a:gd fmla="val 25008" name="adj1"/>
            </a:avLst>
          </a:prstGeom>
          <a:noFill/>
          <a:ln cap="flat" cmpd="sng" w="57150">
            <a:solidFill>
              <a:srgbClr val="00B050">
                <a:alpha val="60000"/>
              </a:srgbClr>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250"/>
                                        <p:tgtEl>
                                          <p:spTgt spid="581"/>
                                        </p:tgtEl>
                                        <p:attrNameLst>
                                          <p:attrName>ppt_w</p:attrName>
                                        </p:attrNameLst>
                                      </p:cBhvr>
                                      <p:tavLst>
                                        <p:tav fmla="" tm="0">
                                          <p:val>
                                            <p:strVal val="0"/>
                                          </p:val>
                                        </p:tav>
                                        <p:tav fmla="" tm="100000">
                                          <p:val>
                                            <p:strVal val="#ppt_w"/>
                                          </p:val>
                                        </p:tav>
                                      </p:tavLst>
                                    </p:anim>
                                    <p:anim calcmode="lin" valueType="num">
                                      <p:cBhvr additive="base">
                                        <p:cTn dur="250"/>
                                        <p:tgtEl>
                                          <p:spTgt spid="5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grpSp>
        <p:nvGrpSpPr>
          <p:cNvPr id="648" name="Google Shape;648;p54"/>
          <p:cNvGrpSpPr/>
          <p:nvPr/>
        </p:nvGrpSpPr>
        <p:grpSpPr>
          <a:xfrm>
            <a:off x="1119150" y="371520"/>
            <a:ext cx="5387850" cy="4935600"/>
            <a:chOff x="1492200" y="495360"/>
            <a:chExt cx="7183800" cy="6580800"/>
          </a:xfrm>
        </p:grpSpPr>
        <p:sp>
          <p:nvSpPr>
            <p:cNvPr id="649" name="Google Shape;649;p54"/>
            <p:cNvSpPr/>
            <p:nvPr/>
          </p:nvSpPr>
          <p:spPr>
            <a:xfrm>
              <a:off x="1492200" y="495360"/>
              <a:ext cx="7183800" cy="6580800"/>
            </a:xfrm>
            <a:prstGeom prst="cloud">
              <a:avLst/>
            </a:prstGeom>
            <a:solidFill>
              <a:schemeClr val="dk1"/>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650" name="Google Shape;650;p54"/>
            <p:cNvSpPr/>
            <p:nvPr/>
          </p:nvSpPr>
          <p:spPr>
            <a:xfrm>
              <a:off x="4924800" y="682200"/>
              <a:ext cx="2085120" cy="51804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2100" strike="noStrike">
                  <a:solidFill>
                    <a:schemeClr val="dk1"/>
                  </a:solidFill>
                  <a:latin typeface="Arial"/>
                  <a:ea typeface="Arial"/>
                  <a:cs typeface="Arial"/>
                  <a:sym typeface="Arial"/>
                </a:rPr>
                <a:t>Internet</a:t>
              </a:r>
              <a:endParaRPr b="0" sz="2100" strike="noStrike">
                <a:solidFill>
                  <a:srgbClr val="000000"/>
                </a:solidFill>
                <a:latin typeface="Arial"/>
                <a:ea typeface="Arial"/>
                <a:cs typeface="Arial"/>
                <a:sym typeface="Arial"/>
              </a:endParaRPr>
            </a:p>
          </p:txBody>
        </p:sp>
      </p:grpSp>
      <p:sp>
        <p:nvSpPr>
          <p:cNvPr id="651" name="Google Shape;651;p54"/>
          <p:cNvSpPr txBox="1"/>
          <p:nvPr>
            <p:ph type="title"/>
          </p:nvPr>
        </p:nvSpPr>
        <p:spPr>
          <a:xfrm>
            <a:off x="1657260" y="92880"/>
            <a:ext cx="5428890" cy="36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300"/>
              <a:buFont typeface="Arial"/>
              <a:buNone/>
            </a:pPr>
            <a:r>
              <a:rPr b="1" lang="en" sz="2300" strike="noStrike">
                <a:solidFill>
                  <a:schemeClr val="dk1"/>
                </a:solidFill>
                <a:latin typeface="Arial"/>
                <a:ea typeface="Arial"/>
                <a:cs typeface="Arial"/>
                <a:sym typeface="Arial"/>
              </a:rPr>
              <a:t>Networking (cont.)</a:t>
            </a:r>
            <a:endParaRPr b="0" sz="2300" strike="noStrike">
              <a:solidFill>
                <a:schemeClr val="dk1"/>
              </a:solidFill>
              <a:latin typeface="Calibri"/>
              <a:ea typeface="Calibri"/>
              <a:cs typeface="Calibri"/>
              <a:sym typeface="Calibri"/>
            </a:endParaRPr>
          </a:p>
        </p:txBody>
      </p:sp>
      <p:sp>
        <p:nvSpPr>
          <p:cNvPr id="652" name="Google Shape;652;p54"/>
          <p:cNvSpPr/>
          <p:nvPr/>
        </p:nvSpPr>
        <p:spPr>
          <a:xfrm>
            <a:off x="1379160" y="740610"/>
            <a:ext cx="6355530" cy="3903390"/>
          </a:xfrm>
          <a:prstGeom prst="rect">
            <a:avLst/>
          </a:prstGeom>
          <a:noFill/>
          <a:ln>
            <a:noFill/>
          </a:ln>
        </p:spPr>
        <p:txBody>
          <a:bodyPr anchorCtr="0" anchor="t" bIns="34550" lIns="69125" spcFirstLastPara="1" rIns="69125" wrap="square" tIns="34550">
            <a:noAutofit/>
          </a:bodyPr>
          <a:lstStyle/>
          <a:p>
            <a:pPr indent="0" lvl="0" marL="0" marR="0" rtl="0" algn="l">
              <a:spcBef>
                <a:spcPts val="0"/>
              </a:spcBef>
              <a:spcAft>
                <a:spcPts val="0"/>
              </a:spcAft>
              <a:buNone/>
            </a:pPr>
            <a:r>
              <a:t/>
            </a:r>
            <a:endParaRPr b="1" sz="900" strike="noStrike">
              <a:solidFill>
                <a:schemeClr val="dk1"/>
              </a:solidFill>
              <a:latin typeface="Calibri"/>
              <a:ea typeface="Calibri"/>
              <a:cs typeface="Calibri"/>
              <a:sym typeface="Calibri"/>
            </a:endParaRPr>
          </a:p>
        </p:txBody>
      </p:sp>
      <p:pic>
        <p:nvPicPr>
          <p:cNvPr descr="Cloud round icons - Vector stencils library" id="653" name="Google Shape;653;p54"/>
          <p:cNvPicPr preferRelativeResize="0"/>
          <p:nvPr/>
        </p:nvPicPr>
        <p:blipFill rotWithShape="1">
          <a:blip r:embed="rId3">
            <a:alphaModFix/>
          </a:blip>
          <a:srcRect b="0" l="0" r="0" t="0"/>
          <a:stretch/>
        </p:blipFill>
        <p:spPr>
          <a:xfrm>
            <a:off x="5604660" y="832140"/>
            <a:ext cx="2510460" cy="2718090"/>
          </a:xfrm>
          <a:prstGeom prst="rect">
            <a:avLst/>
          </a:prstGeom>
          <a:noFill/>
          <a:ln>
            <a:noFill/>
          </a:ln>
        </p:spPr>
      </p:pic>
      <p:sp>
        <p:nvSpPr>
          <p:cNvPr id="654" name="Google Shape;654;p54"/>
          <p:cNvSpPr/>
          <p:nvPr/>
        </p:nvSpPr>
        <p:spPr>
          <a:xfrm>
            <a:off x="5121900" y="1101330"/>
            <a:ext cx="1378890" cy="29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500" strike="noStrike">
                <a:solidFill>
                  <a:schemeClr val="dk1"/>
                </a:solidFill>
                <a:latin typeface="Calibri"/>
                <a:ea typeface="Calibri"/>
                <a:cs typeface="Calibri"/>
                <a:sym typeface="Calibri"/>
              </a:rPr>
              <a:t>IAP</a:t>
            </a:r>
            <a:endParaRPr b="0" sz="1500" strike="noStrike">
              <a:solidFill>
                <a:srgbClr val="000000"/>
              </a:solidFill>
              <a:latin typeface="Arial"/>
              <a:ea typeface="Arial"/>
              <a:cs typeface="Arial"/>
              <a:sym typeface="Arial"/>
            </a:endParaRPr>
          </a:p>
        </p:txBody>
      </p:sp>
      <p:sp>
        <p:nvSpPr>
          <p:cNvPr id="655" name="Google Shape;655;p54"/>
          <p:cNvSpPr/>
          <p:nvPr/>
        </p:nvSpPr>
        <p:spPr>
          <a:xfrm>
            <a:off x="3608010" y="3203820"/>
            <a:ext cx="1667520" cy="1090530"/>
          </a:xfrm>
          <a:prstGeom prst="cloud">
            <a:avLst/>
          </a:prstGeom>
          <a:solidFill>
            <a:schemeClr val="dk1"/>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656" name="Google Shape;656;p54"/>
          <p:cNvSpPr/>
          <p:nvPr/>
        </p:nvSpPr>
        <p:spPr>
          <a:xfrm>
            <a:off x="3582900" y="4160430"/>
            <a:ext cx="1692630" cy="29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500" strike="noStrike">
                <a:solidFill>
                  <a:schemeClr val="dk1"/>
                </a:solidFill>
                <a:latin typeface="Calibri"/>
                <a:ea typeface="Calibri"/>
                <a:cs typeface="Calibri"/>
                <a:sym typeface="Calibri"/>
              </a:rPr>
              <a:t>GOVCLOUD CSP</a:t>
            </a:r>
            <a:endParaRPr b="0" sz="1500" strike="noStrike">
              <a:solidFill>
                <a:srgbClr val="000000"/>
              </a:solidFill>
              <a:latin typeface="Arial"/>
              <a:ea typeface="Arial"/>
              <a:cs typeface="Arial"/>
              <a:sym typeface="Arial"/>
            </a:endParaRPr>
          </a:p>
        </p:txBody>
      </p:sp>
      <p:sp>
        <p:nvSpPr>
          <p:cNvPr id="657" name="Google Shape;657;p54"/>
          <p:cNvSpPr/>
          <p:nvPr/>
        </p:nvSpPr>
        <p:spPr>
          <a:xfrm>
            <a:off x="2038500" y="1025190"/>
            <a:ext cx="1692630" cy="1108350"/>
          </a:xfrm>
          <a:prstGeom prst="cloud">
            <a:avLst/>
          </a:prstGeom>
          <a:solidFill>
            <a:schemeClr val="dk1"/>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nvGrpSpPr>
          <p:cNvPr id="658" name="Google Shape;658;p54"/>
          <p:cNvGrpSpPr/>
          <p:nvPr/>
        </p:nvGrpSpPr>
        <p:grpSpPr>
          <a:xfrm>
            <a:off x="2263950" y="1154250"/>
            <a:ext cx="1167480" cy="734130"/>
            <a:chOff x="3018600" y="1539000"/>
            <a:chExt cx="1556640" cy="978840"/>
          </a:xfrm>
        </p:grpSpPr>
        <p:pic>
          <p:nvPicPr>
            <p:cNvPr id="659" name="Google Shape;659;p54"/>
            <p:cNvPicPr preferRelativeResize="0"/>
            <p:nvPr/>
          </p:nvPicPr>
          <p:blipFill rotWithShape="1">
            <a:blip r:embed="rId4">
              <a:alphaModFix/>
            </a:blip>
            <a:srcRect b="0" l="0" r="0" t="0"/>
            <a:stretch/>
          </p:blipFill>
          <p:spPr>
            <a:xfrm>
              <a:off x="3713760" y="1560960"/>
              <a:ext cx="514800" cy="514800"/>
            </a:xfrm>
            <a:prstGeom prst="rect">
              <a:avLst/>
            </a:prstGeom>
            <a:noFill/>
            <a:ln>
              <a:noFill/>
            </a:ln>
            <a:effectLst>
              <a:outerShdw blurRad="50760" rotWithShape="0" algn="t" dir="5400000" dist="38160">
                <a:srgbClr val="000000">
                  <a:alpha val="40000"/>
                </a:srgbClr>
              </a:outerShdw>
            </a:effectLst>
          </p:spPr>
        </p:pic>
        <p:pic>
          <p:nvPicPr>
            <p:cNvPr id="660" name="Google Shape;660;p54"/>
            <p:cNvPicPr preferRelativeResize="0"/>
            <p:nvPr/>
          </p:nvPicPr>
          <p:blipFill rotWithShape="1">
            <a:blip r:embed="rId4">
              <a:alphaModFix/>
            </a:blip>
            <a:srcRect b="0" l="0" r="0" t="0"/>
            <a:stretch/>
          </p:blipFill>
          <p:spPr>
            <a:xfrm>
              <a:off x="3713760" y="2003040"/>
              <a:ext cx="514800" cy="514800"/>
            </a:xfrm>
            <a:prstGeom prst="rect">
              <a:avLst/>
            </a:prstGeom>
            <a:noFill/>
            <a:ln>
              <a:noFill/>
            </a:ln>
            <a:effectLst>
              <a:outerShdw blurRad="50760" rotWithShape="0" algn="t" dir="5400000" dist="38160">
                <a:srgbClr val="000000">
                  <a:alpha val="40000"/>
                </a:srgbClr>
              </a:outerShdw>
            </a:effectLst>
          </p:spPr>
        </p:pic>
        <p:pic>
          <p:nvPicPr>
            <p:cNvPr id="661" name="Google Shape;661;p54"/>
            <p:cNvPicPr preferRelativeResize="0"/>
            <p:nvPr/>
          </p:nvPicPr>
          <p:blipFill rotWithShape="1">
            <a:blip r:embed="rId4">
              <a:alphaModFix/>
            </a:blip>
            <a:srcRect b="0" l="0" r="0" t="0"/>
            <a:stretch/>
          </p:blipFill>
          <p:spPr>
            <a:xfrm>
              <a:off x="4060440" y="1560960"/>
              <a:ext cx="514800" cy="514800"/>
            </a:xfrm>
            <a:prstGeom prst="rect">
              <a:avLst/>
            </a:prstGeom>
            <a:noFill/>
            <a:ln>
              <a:noFill/>
            </a:ln>
            <a:effectLst>
              <a:outerShdw blurRad="50760" rotWithShape="0" algn="t" dir="5400000" dist="38160">
                <a:srgbClr val="000000">
                  <a:alpha val="40000"/>
                </a:srgbClr>
              </a:outerShdw>
            </a:effectLst>
          </p:spPr>
        </p:pic>
        <p:pic>
          <p:nvPicPr>
            <p:cNvPr id="662" name="Google Shape;662;p54"/>
            <p:cNvPicPr preferRelativeResize="0"/>
            <p:nvPr/>
          </p:nvPicPr>
          <p:blipFill rotWithShape="1">
            <a:blip r:embed="rId4">
              <a:alphaModFix/>
            </a:blip>
            <a:srcRect b="0" l="0" r="0" t="0"/>
            <a:stretch/>
          </p:blipFill>
          <p:spPr>
            <a:xfrm>
              <a:off x="4060440" y="2003040"/>
              <a:ext cx="514800" cy="514800"/>
            </a:xfrm>
            <a:prstGeom prst="rect">
              <a:avLst/>
            </a:prstGeom>
            <a:noFill/>
            <a:ln>
              <a:noFill/>
            </a:ln>
            <a:effectLst>
              <a:outerShdw blurRad="50760" rotWithShape="0" algn="t" dir="5400000" dist="38160">
                <a:srgbClr val="000000">
                  <a:alpha val="40000"/>
                </a:srgbClr>
              </a:outerShdw>
            </a:effectLst>
          </p:spPr>
        </p:pic>
        <p:pic>
          <p:nvPicPr>
            <p:cNvPr id="663" name="Google Shape;663;p54"/>
            <p:cNvPicPr preferRelativeResize="0"/>
            <p:nvPr/>
          </p:nvPicPr>
          <p:blipFill rotWithShape="1">
            <a:blip r:embed="rId4">
              <a:alphaModFix/>
            </a:blip>
            <a:srcRect b="0" l="0" r="0" t="0"/>
            <a:stretch/>
          </p:blipFill>
          <p:spPr>
            <a:xfrm>
              <a:off x="3018600" y="1539000"/>
              <a:ext cx="514800" cy="514800"/>
            </a:xfrm>
            <a:prstGeom prst="rect">
              <a:avLst/>
            </a:prstGeom>
            <a:noFill/>
            <a:ln>
              <a:noFill/>
            </a:ln>
            <a:effectLst>
              <a:outerShdw blurRad="50760" rotWithShape="0" algn="t" dir="5400000" dist="38160">
                <a:srgbClr val="000000">
                  <a:alpha val="40000"/>
                </a:srgbClr>
              </a:outerShdw>
            </a:effectLst>
          </p:spPr>
        </p:pic>
        <p:pic>
          <p:nvPicPr>
            <p:cNvPr id="664" name="Google Shape;664;p54"/>
            <p:cNvPicPr preferRelativeResize="0"/>
            <p:nvPr/>
          </p:nvPicPr>
          <p:blipFill rotWithShape="1">
            <a:blip r:embed="rId4">
              <a:alphaModFix/>
            </a:blip>
            <a:srcRect b="0" l="0" r="0" t="0"/>
            <a:stretch/>
          </p:blipFill>
          <p:spPr>
            <a:xfrm>
              <a:off x="3018600" y="1981080"/>
              <a:ext cx="514800" cy="514800"/>
            </a:xfrm>
            <a:prstGeom prst="rect">
              <a:avLst/>
            </a:prstGeom>
            <a:noFill/>
            <a:ln>
              <a:noFill/>
            </a:ln>
            <a:effectLst>
              <a:outerShdw blurRad="50760" rotWithShape="0" algn="t" dir="5400000" dist="38160">
                <a:srgbClr val="000000">
                  <a:alpha val="40000"/>
                </a:srgbClr>
              </a:outerShdw>
            </a:effectLst>
          </p:spPr>
        </p:pic>
        <p:pic>
          <p:nvPicPr>
            <p:cNvPr id="665" name="Google Shape;665;p54"/>
            <p:cNvPicPr preferRelativeResize="0"/>
            <p:nvPr/>
          </p:nvPicPr>
          <p:blipFill rotWithShape="1">
            <a:blip r:embed="rId4">
              <a:alphaModFix/>
            </a:blip>
            <a:srcRect b="0" l="0" r="0" t="0"/>
            <a:stretch/>
          </p:blipFill>
          <p:spPr>
            <a:xfrm>
              <a:off x="3365280" y="1539000"/>
              <a:ext cx="514800" cy="514800"/>
            </a:xfrm>
            <a:prstGeom prst="rect">
              <a:avLst/>
            </a:prstGeom>
            <a:noFill/>
            <a:ln>
              <a:noFill/>
            </a:ln>
            <a:effectLst>
              <a:outerShdw blurRad="50760" rotWithShape="0" algn="t" dir="5400000" dist="38160">
                <a:srgbClr val="000000">
                  <a:alpha val="40000"/>
                </a:srgbClr>
              </a:outerShdw>
            </a:effectLst>
          </p:spPr>
        </p:pic>
        <p:pic>
          <p:nvPicPr>
            <p:cNvPr id="666" name="Google Shape;666;p54"/>
            <p:cNvPicPr preferRelativeResize="0"/>
            <p:nvPr/>
          </p:nvPicPr>
          <p:blipFill rotWithShape="1">
            <a:blip r:embed="rId4">
              <a:alphaModFix/>
            </a:blip>
            <a:srcRect b="0" l="0" r="0" t="0"/>
            <a:stretch/>
          </p:blipFill>
          <p:spPr>
            <a:xfrm>
              <a:off x="3365280" y="1981080"/>
              <a:ext cx="514800" cy="514800"/>
            </a:xfrm>
            <a:prstGeom prst="rect">
              <a:avLst/>
            </a:prstGeom>
            <a:noFill/>
            <a:ln>
              <a:noFill/>
            </a:ln>
            <a:effectLst>
              <a:outerShdw blurRad="50760" rotWithShape="0" algn="t" dir="5400000" dist="38160">
                <a:srgbClr val="000000">
                  <a:alpha val="40000"/>
                </a:srgbClr>
              </a:outerShdw>
            </a:effectLst>
          </p:spPr>
        </p:pic>
      </p:grpSp>
      <p:sp>
        <p:nvSpPr>
          <p:cNvPr id="667" name="Google Shape;667;p54"/>
          <p:cNvSpPr/>
          <p:nvPr/>
        </p:nvSpPr>
        <p:spPr>
          <a:xfrm>
            <a:off x="2038500" y="1894860"/>
            <a:ext cx="1692630" cy="29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500" strike="noStrike">
                <a:solidFill>
                  <a:schemeClr val="dk1"/>
                </a:solidFill>
                <a:latin typeface="Calibri"/>
                <a:ea typeface="Calibri"/>
                <a:cs typeface="Calibri"/>
                <a:sym typeface="Calibri"/>
              </a:rPr>
              <a:t>Commercial CSP</a:t>
            </a:r>
            <a:endParaRPr b="0" sz="1500" strike="noStrike">
              <a:solidFill>
                <a:srgbClr val="000000"/>
              </a:solidFill>
              <a:latin typeface="Arial"/>
              <a:ea typeface="Arial"/>
              <a:cs typeface="Arial"/>
              <a:sym typeface="Arial"/>
            </a:endParaRPr>
          </a:p>
        </p:txBody>
      </p:sp>
      <p:sp>
        <p:nvSpPr>
          <p:cNvPr id="668" name="Google Shape;668;p54"/>
          <p:cNvSpPr/>
          <p:nvPr/>
        </p:nvSpPr>
        <p:spPr>
          <a:xfrm>
            <a:off x="6544530" y="2711610"/>
            <a:ext cx="397170" cy="335610"/>
          </a:xfrm>
          <a:custGeom>
            <a:rect b="b" l="l" r="r" t="t"/>
            <a:pathLst>
              <a:path extrusionOk="0" h="2313707" w="2736304">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669" name="Google Shape;669;p54"/>
          <p:cNvSpPr/>
          <p:nvPr/>
        </p:nvSpPr>
        <p:spPr>
          <a:xfrm>
            <a:off x="5947290" y="583200"/>
            <a:ext cx="1884600" cy="367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lang="en" sz="1100" cap="none" strike="noStrike">
                <a:solidFill>
                  <a:schemeClr val="dk1"/>
                </a:solidFill>
                <a:latin typeface="Calibri"/>
                <a:ea typeface="Calibri"/>
                <a:cs typeface="Calibri"/>
                <a:sym typeface="Calibri"/>
              </a:rPr>
              <a:t>GOVCLOUD TRAFFIC INTO DODIN(AFTER ATO) </a:t>
            </a:r>
            <a:endParaRPr b="0" sz="1100" strike="noStrike">
              <a:solidFill>
                <a:srgbClr val="000000"/>
              </a:solidFill>
              <a:latin typeface="Arial"/>
              <a:ea typeface="Arial"/>
              <a:cs typeface="Arial"/>
              <a:sym typeface="Arial"/>
            </a:endParaRPr>
          </a:p>
        </p:txBody>
      </p:sp>
      <p:sp>
        <p:nvSpPr>
          <p:cNvPr id="670" name="Google Shape;670;p54"/>
          <p:cNvSpPr/>
          <p:nvPr/>
        </p:nvSpPr>
        <p:spPr>
          <a:xfrm>
            <a:off x="4286520" y="3213000"/>
            <a:ext cx="964170" cy="1006560"/>
          </a:xfrm>
          <a:prstGeom prst="cloud">
            <a:avLst/>
          </a:prstGeom>
          <a:solidFill>
            <a:srgbClr val="002060">
              <a:alpha val="83921"/>
            </a:srgbClr>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pic>
        <p:nvPicPr>
          <p:cNvPr id="671" name="Google Shape;671;p54"/>
          <p:cNvPicPr preferRelativeResize="0"/>
          <p:nvPr/>
        </p:nvPicPr>
        <p:blipFill rotWithShape="1">
          <a:blip r:embed="rId5">
            <a:alphaModFix/>
          </a:blip>
          <a:srcRect b="0" l="0" r="0" t="0"/>
          <a:stretch/>
        </p:blipFill>
        <p:spPr>
          <a:xfrm>
            <a:off x="6655770" y="2696490"/>
            <a:ext cx="140940" cy="182790"/>
          </a:xfrm>
          <a:prstGeom prst="rect">
            <a:avLst/>
          </a:prstGeom>
          <a:noFill/>
          <a:ln cap="flat" cmpd="sng" w="9525">
            <a:solidFill>
              <a:srgbClr val="00B050"/>
            </a:solidFill>
            <a:prstDash val="solid"/>
            <a:round/>
            <a:headEnd len="sm" w="sm" type="none"/>
            <a:tailEnd len="sm" w="sm" type="none"/>
          </a:ln>
        </p:spPr>
      </p:pic>
      <p:grpSp>
        <p:nvGrpSpPr>
          <p:cNvPr id="672" name="Google Shape;672;p54"/>
          <p:cNvGrpSpPr/>
          <p:nvPr/>
        </p:nvGrpSpPr>
        <p:grpSpPr>
          <a:xfrm>
            <a:off x="3889890" y="3363120"/>
            <a:ext cx="1167210" cy="734130"/>
            <a:chOff x="5186520" y="4484160"/>
            <a:chExt cx="1556280" cy="978840"/>
          </a:xfrm>
        </p:grpSpPr>
        <p:pic>
          <p:nvPicPr>
            <p:cNvPr id="673" name="Google Shape;673;p54"/>
            <p:cNvPicPr preferRelativeResize="0"/>
            <p:nvPr/>
          </p:nvPicPr>
          <p:blipFill rotWithShape="1">
            <a:blip r:embed="rId4">
              <a:alphaModFix/>
            </a:blip>
            <a:srcRect b="0" l="0" r="0" t="0"/>
            <a:stretch/>
          </p:blipFill>
          <p:spPr>
            <a:xfrm>
              <a:off x="5881680" y="4506120"/>
              <a:ext cx="514800" cy="514800"/>
            </a:xfrm>
            <a:prstGeom prst="rect">
              <a:avLst/>
            </a:prstGeom>
            <a:noFill/>
            <a:ln>
              <a:noFill/>
            </a:ln>
            <a:effectLst>
              <a:outerShdw blurRad="50760" rotWithShape="0" algn="t" dir="5400000" dist="38160">
                <a:srgbClr val="000000">
                  <a:alpha val="40000"/>
                </a:srgbClr>
              </a:outerShdw>
            </a:effectLst>
          </p:spPr>
        </p:pic>
        <p:pic>
          <p:nvPicPr>
            <p:cNvPr id="674" name="Google Shape;674;p54"/>
            <p:cNvPicPr preferRelativeResize="0"/>
            <p:nvPr/>
          </p:nvPicPr>
          <p:blipFill rotWithShape="1">
            <a:blip r:embed="rId4">
              <a:alphaModFix/>
            </a:blip>
            <a:srcRect b="0" l="0" r="0" t="0"/>
            <a:stretch/>
          </p:blipFill>
          <p:spPr>
            <a:xfrm>
              <a:off x="5881680" y="4948200"/>
              <a:ext cx="514800" cy="514800"/>
            </a:xfrm>
            <a:prstGeom prst="rect">
              <a:avLst/>
            </a:prstGeom>
            <a:noFill/>
            <a:ln>
              <a:noFill/>
            </a:ln>
            <a:effectLst>
              <a:outerShdw blurRad="50760" rotWithShape="0" algn="t" dir="5400000" dist="38160">
                <a:srgbClr val="000000">
                  <a:alpha val="40000"/>
                </a:srgbClr>
              </a:outerShdw>
            </a:effectLst>
          </p:spPr>
        </p:pic>
        <p:pic>
          <p:nvPicPr>
            <p:cNvPr id="675" name="Google Shape;675;p54"/>
            <p:cNvPicPr preferRelativeResize="0"/>
            <p:nvPr/>
          </p:nvPicPr>
          <p:blipFill rotWithShape="1">
            <a:blip r:embed="rId4">
              <a:alphaModFix/>
            </a:blip>
            <a:srcRect b="0" l="0" r="0" t="0"/>
            <a:stretch/>
          </p:blipFill>
          <p:spPr>
            <a:xfrm>
              <a:off x="6228000" y="4506120"/>
              <a:ext cx="514800" cy="514800"/>
            </a:xfrm>
            <a:prstGeom prst="rect">
              <a:avLst/>
            </a:prstGeom>
            <a:noFill/>
            <a:ln>
              <a:noFill/>
            </a:ln>
            <a:effectLst>
              <a:outerShdw blurRad="50760" rotWithShape="0" algn="t" dir="5400000" dist="38160">
                <a:srgbClr val="000000">
                  <a:alpha val="40000"/>
                </a:srgbClr>
              </a:outerShdw>
            </a:effectLst>
          </p:spPr>
        </p:pic>
        <p:pic>
          <p:nvPicPr>
            <p:cNvPr id="676" name="Google Shape;676;p54"/>
            <p:cNvPicPr preferRelativeResize="0"/>
            <p:nvPr/>
          </p:nvPicPr>
          <p:blipFill rotWithShape="1">
            <a:blip r:embed="rId4">
              <a:alphaModFix/>
            </a:blip>
            <a:srcRect b="0" l="0" r="0" t="0"/>
            <a:stretch/>
          </p:blipFill>
          <p:spPr>
            <a:xfrm>
              <a:off x="6228000" y="4948200"/>
              <a:ext cx="514800" cy="514800"/>
            </a:xfrm>
            <a:prstGeom prst="rect">
              <a:avLst/>
            </a:prstGeom>
            <a:noFill/>
            <a:ln>
              <a:noFill/>
            </a:ln>
            <a:effectLst>
              <a:outerShdw blurRad="50760" rotWithShape="0" algn="t" dir="5400000" dist="38160">
                <a:srgbClr val="000000">
                  <a:alpha val="40000"/>
                </a:srgbClr>
              </a:outerShdw>
            </a:effectLst>
          </p:spPr>
        </p:pic>
        <p:pic>
          <p:nvPicPr>
            <p:cNvPr id="677" name="Google Shape;677;p54"/>
            <p:cNvPicPr preferRelativeResize="0"/>
            <p:nvPr/>
          </p:nvPicPr>
          <p:blipFill rotWithShape="1">
            <a:blip r:embed="rId4">
              <a:alphaModFix/>
            </a:blip>
            <a:srcRect b="0" l="0" r="0" t="0"/>
            <a:stretch/>
          </p:blipFill>
          <p:spPr>
            <a:xfrm>
              <a:off x="5186520" y="4484160"/>
              <a:ext cx="514800" cy="514800"/>
            </a:xfrm>
            <a:prstGeom prst="rect">
              <a:avLst/>
            </a:prstGeom>
            <a:noFill/>
            <a:ln>
              <a:noFill/>
            </a:ln>
            <a:effectLst>
              <a:outerShdw blurRad="50760" rotWithShape="0" algn="t" dir="5400000" dist="38160">
                <a:srgbClr val="000000">
                  <a:alpha val="40000"/>
                </a:srgbClr>
              </a:outerShdw>
            </a:effectLst>
          </p:spPr>
        </p:pic>
        <p:pic>
          <p:nvPicPr>
            <p:cNvPr id="678" name="Google Shape;678;p54"/>
            <p:cNvPicPr preferRelativeResize="0"/>
            <p:nvPr/>
          </p:nvPicPr>
          <p:blipFill rotWithShape="1">
            <a:blip r:embed="rId4">
              <a:alphaModFix/>
            </a:blip>
            <a:srcRect b="0" l="0" r="0" t="0"/>
            <a:stretch/>
          </p:blipFill>
          <p:spPr>
            <a:xfrm>
              <a:off x="5186520" y="4926240"/>
              <a:ext cx="514800" cy="514800"/>
            </a:xfrm>
            <a:prstGeom prst="rect">
              <a:avLst/>
            </a:prstGeom>
            <a:noFill/>
            <a:ln>
              <a:noFill/>
            </a:ln>
            <a:effectLst>
              <a:outerShdw blurRad="50760" rotWithShape="0" algn="t" dir="5400000" dist="38160">
                <a:srgbClr val="000000">
                  <a:alpha val="40000"/>
                </a:srgbClr>
              </a:outerShdw>
            </a:effectLst>
          </p:spPr>
        </p:pic>
        <p:pic>
          <p:nvPicPr>
            <p:cNvPr id="679" name="Google Shape;679;p54"/>
            <p:cNvPicPr preferRelativeResize="0"/>
            <p:nvPr/>
          </p:nvPicPr>
          <p:blipFill rotWithShape="1">
            <a:blip r:embed="rId4">
              <a:alphaModFix/>
            </a:blip>
            <a:srcRect b="0" l="0" r="0" t="0"/>
            <a:stretch/>
          </p:blipFill>
          <p:spPr>
            <a:xfrm>
              <a:off x="5533200" y="4484160"/>
              <a:ext cx="514800" cy="514800"/>
            </a:xfrm>
            <a:prstGeom prst="rect">
              <a:avLst/>
            </a:prstGeom>
            <a:noFill/>
            <a:ln>
              <a:noFill/>
            </a:ln>
            <a:effectLst>
              <a:outerShdw blurRad="50760" rotWithShape="0" algn="t" dir="5400000" dist="38160">
                <a:srgbClr val="000000">
                  <a:alpha val="40000"/>
                </a:srgbClr>
              </a:outerShdw>
            </a:effectLst>
          </p:spPr>
        </p:pic>
        <p:pic>
          <p:nvPicPr>
            <p:cNvPr id="680" name="Google Shape;680;p54"/>
            <p:cNvPicPr preferRelativeResize="0"/>
            <p:nvPr/>
          </p:nvPicPr>
          <p:blipFill rotWithShape="1">
            <a:blip r:embed="rId4">
              <a:alphaModFix/>
            </a:blip>
            <a:srcRect b="0" l="0" r="0" t="0"/>
            <a:stretch/>
          </p:blipFill>
          <p:spPr>
            <a:xfrm>
              <a:off x="5533200" y="4926240"/>
              <a:ext cx="514800" cy="514800"/>
            </a:xfrm>
            <a:prstGeom prst="rect">
              <a:avLst/>
            </a:prstGeom>
            <a:noFill/>
            <a:ln>
              <a:noFill/>
            </a:ln>
            <a:effectLst>
              <a:outerShdw blurRad="50760" rotWithShape="0" algn="t" dir="5400000" dist="38160">
                <a:srgbClr val="000000">
                  <a:alpha val="40000"/>
                </a:srgbClr>
              </a:outerShdw>
            </a:effectLst>
          </p:spPr>
        </p:pic>
      </p:grpSp>
      <p:pic>
        <p:nvPicPr>
          <p:cNvPr id="681" name="Google Shape;681;p54"/>
          <p:cNvPicPr preferRelativeResize="0"/>
          <p:nvPr/>
        </p:nvPicPr>
        <p:blipFill rotWithShape="1">
          <a:blip r:embed="rId5">
            <a:alphaModFix/>
          </a:blip>
          <a:srcRect b="0" l="0" r="0" t="0"/>
          <a:stretch/>
        </p:blipFill>
        <p:spPr>
          <a:xfrm>
            <a:off x="4793850" y="3464910"/>
            <a:ext cx="140940" cy="182790"/>
          </a:xfrm>
          <a:prstGeom prst="rect">
            <a:avLst/>
          </a:prstGeom>
          <a:noFill/>
          <a:ln cap="flat" cmpd="sng" w="9525">
            <a:solidFill>
              <a:srgbClr val="00B050"/>
            </a:solidFill>
            <a:prstDash val="solid"/>
            <a:round/>
            <a:headEnd len="sm" w="sm" type="none"/>
            <a:tailEnd len="sm" w="sm" type="none"/>
          </a:ln>
        </p:spPr>
      </p:pic>
      <p:sp>
        <p:nvSpPr>
          <p:cNvPr id="682" name="Google Shape;682;p54"/>
          <p:cNvSpPr/>
          <p:nvPr/>
        </p:nvSpPr>
        <p:spPr>
          <a:xfrm rot="-1110000">
            <a:off x="4881600" y="2934900"/>
            <a:ext cx="1389150" cy="655290"/>
          </a:xfrm>
          <a:prstGeom prst="cloud">
            <a:avLst/>
          </a:prstGeom>
          <a:solidFill>
            <a:srgbClr val="002060">
              <a:alpha val="83921"/>
            </a:srgbClr>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683" name="Google Shape;683;p54"/>
          <p:cNvSpPr/>
          <p:nvPr/>
        </p:nvSpPr>
        <p:spPr>
          <a:xfrm>
            <a:off x="5409990" y="3059910"/>
            <a:ext cx="1378890" cy="2740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1400" strike="noStrike">
                <a:solidFill>
                  <a:srgbClr val="00B050"/>
                </a:solidFill>
                <a:latin typeface="Calibri"/>
                <a:ea typeface="Calibri"/>
                <a:cs typeface="Calibri"/>
                <a:sym typeface="Calibri"/>
              </a:rPr>
              <a:t>BCAP</a:t>
            </a:r>
            <a:endParaRPr b="0" sz="1400" strike="noStrike">
              <a:solidFill>
                <a:srgbClr val="000000"/>
              </a:solidFill>
              <a:latin typeface="Arial"/>
              <a:ea typeface="Arial"/>
              <a:cs typeface="Arial"/>
              <a:sym typeface="Arial"/>
            </a:endParaRPr>
          </a:p>
        </p:txBody>
      </p:sp>
      <p:cxnSp>
        <p:nvCxnSpPr>
          <p:cNvPr id="684" name="Google Shape;684;p54"/>
          <p:cNvCxnSpPr/>
          <p:nvPr/>
        </p:nvCxnSpPr>
        <p:spPr>
          <a:xfrm flipH="1">
            <a:off x="4933170" y="3017790"/>
            <a:ext cx="800550" cy="374220"/>
          </a:xfrm>
          <a:prstGeom prst="straightConnector1">
            <a:avLst/>
          </a:prstGeom>
          <a:noFill/>
          <a:ln cap="flat" cmpd="sng" w="38100">
            <a:solidFill>
              <a:srgbClr val="22BC34">
                <a:alpha val="60000"/>
              </a:srgbClr>
            </a:solidFill>
            <a:prstDash val="solid"/>
            <a:round/>
            <a:headEnd len="sm" w="sm" type="none"/>
            <a:tailEnd len="med" w="med" type="triangle"/>
          </a:ln>
        </p:spPr>
      </p:cxnSp>
      <p:sp>
        <p:nvSpPr>
          <p:cNvPr id="685" name="Google Shape;685;p54"/>
          <p:cNvSpPr/>
          <p:nvPr/>
        </p:nvSpPr>
        <p:spPr>
          <a:xfrm>
            <a:off x="6030180" y="3632580"/>
            <a:ext cx="1940220" cy="68445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None/>
            </a:pPr>
            <a:r>
              <a:rPr b="0" lang="en" sz="1400" strike="noStrike">
                <a:solidFill>
                  <a:schemeClr val="dk1"/>
                </a:solidFill>
                <a:latin typeface="Calibri"/>
                <a:ea typeface="Calibri"/>
                <a:cs typeface="Calibri"/>
                <a:sym typeface="Calibri"/>
              </a:rPr>
              <a:t>*ATO SIGNED</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400" strike="noStrike">
                <a:solidFill>
                  <a:schemeClr val="dk1"/>
                </a:solidFill>
                <a:latin typeface="Calibri"/>
                <a:ea typeface="Calibri"/>
                <a:cs typeface="Calibri"/>
                <a:sym typeface="Calibri"/>
              </a:rPr>
              <a:t>*ATC APPROVED</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 sz="1400" strike="noStrike">
                <a:solidFill>
                  <a:schemeClr val="dk1"/>
                </a:solidFill>
                <a:latin typeface="Calibri"/>
                <a:ea typeface="Calibri"/>
                <a:cs typeface="Calibri"/>
                <a:sym typeface="Calibri"/>
              </a:rPr>
              <a:t>*DISA IP’s</a:t>
            </a:r>
            <a:endParaRPr b="0" sz="1400" strike="noStrike">
              <a:solidFill>
                <a:srgbClr val="000000"/>
              </a:solidFill>
              <a:latin typeface="Arial"/>
              <a:ea typeface="Arial"/>
              <a:cs typeface="Arial"/>
              <a:sym typeface="Arial"/>
            </a:endParaRPr>
          </a:p>
        </p:txBody>
      </p:sp>
      <p:grpSp>
        <p:nvGrpSpPr>
          <p:cNvPr id="686" name="Google Shape;686;p54"/>
          <p:cNvGrpSpPr/>
          <p:nvPr/>
        </p:nvGrpSpPr>
        <p:grpSpPr>
          <a:xfrm>
            <a:off x="1696140" y="2317140"/>
            <a:ext cx="370440" cy="551610"/>
            <a:chOff x="2261520" y="3089520"/>
            <a:chExt cx="493920" cy="735480"/>
          </a:xfrm>
        </p:grpSpPr>
        <p:sp>
          <p:nvSpPr>
            <p:cNvPr id="687" name="Google Shape;687;p54"/>
            <p:cNvSpPr/>
            <p:nvPr/>
          </p:nvSpPr>
          <p:spPr>
            <a:xfrm>
              <a:off x="2261520" y="3089520"/>
              <a:ext cx="493920" cy="689040"/>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88" name="Google Shape;688;p54"/>
            <p:cNvSpPr/>
            <p:nvPr/>
          </p:nvSpPr>
          <p:spPr>
            <a:xfrm>
              <a:off x="2338560" y="3549600"/>
              <a:ext cx="334440" cy="275400"/>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89" name="Google Shape;689;p54"/>
            <p:cNvSpPr/>
            <p:nvPr/>
          </p:nvSpPr>
          <p:spPr>
            <a:xfrm>
              <a:off x="2351880" y="3089880"/>
              <a:ext cx="311040" cy="26892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90" name="Google Shape;690;p54"/>
            <p:cNvSpPr/>
            <p:nvPr/>
          </p:nvSpPr>
          <p:spPr>
            <a:xfrm>
              <a:off x="2349000" y="3803040"/>
              <a:ext cx="313920" cy="756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91" name="Google Shape;691;p54"/>
            <p:cNvSpPr/>
            <p:nvPr/>
          </p:nvSpPr>
          <p:spPr>
            <a:xfrm>
              <a:off x="2431080" y="3330720"/>
              <a:ext cx="154800" cy="110880"/>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92" name="Google Shape;692;p54"/>
            <p:cNvSpPr/>
            <p:nvPr/>
          </p:nvSpPr>
          <p:spPr>
            <a:xfrm>
              <a:off x="2452680" y="3300840"/>
              <a:ext cx="39240" cy="27000"/>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693" name="Google Shape;693;p54"/>
            <p:cNvSpPr/>
            <p:nvPr/>
          </p:nvSpPr>
          <p:spPr>
            <a:xfrm>
              <a:off x="2525040" y="3301200"/>
              <a:ext cx="38880" cy="26640"/>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cxnSp>
        <p:nvCxnSpPr>
          <p:cNvPr id="694" name="Google Shape;694;p54"/>
          <p:cNvCxnSpPr/>
          <p:nvPr/>
        </p:nvCxnSpPr>
        <p:spPr>
          <a:xfrm flipH="1" rot="10800000">
            <a:off x="2188080" y="2190960"/>
            <a:ext cx="2223225" cy="455850"/>
          </a:xfrm>
          <a:prstGeom prst="curvedConnector3">
            <a:avLst>
              <a:gd fmla="val 25008" name="adj1"/>
            </a:avLst>
          </a:prstGeom>
          <a:noFill/>
          <a:ln cap="flat" cmpd="sng" w="57150">
            <a:solidFill>
              <a:srgbClr val="FF0000">
                <a:alpha val="60000"/>
              </a:srgbClr>
            </a:solidFill>
            <a:prstDash val="solid"/>
            <a:round/>
            <a:headEnd len="sm" w="sm" type="none"/>
            <a:tailEnd len="med" w="med" type="triangle"/>
          </a:ln>
        </p:spPr>
      </p:cxnSp>
      <p:pic>
        <p:nvPicPr>
          <p:cNvPr id="695" name="Google Shape;695;p54"/>
          <p:cNvPicPr preferRelativeResize="0"/>
          <p:nvPr/>
        </p:nvPicPr>
        <p:blipFill rotWithShape="1">
          <a:blip r:embed="rId5">
            <a:alphaModFix/>
          </a:blip>
          <a:srcRect b="0" l="0" r="0" t="0"/>
          <a:stretch/>
        </p:blipFill>
        <p:spPr>
          <a:xfrm>
            <a:off x="4481460" y="2095740"/>
            <a:ext cx="140940" cy="182790"/>
          </a:xfrm>
          <a:prstGeom prst="rect">
            <a:avLst/>
          </a:prstGeom>
          <a:noFill/>
          <a:ln cap="flat" cmpd="sng" w="9525">
            <a:solidFill>
              <a:srgbClr val="FF0000"/>
            </a:solidFill>
            <a:prstDash val="solid"/>
            <a:round/>
            <a:headEnd len="sm" w="sm" type="none"/>
            <a:tailEnd len="sm" w="sm" type="none"/>
          </a:ln>
        </p:spPr>
      </p:pic>
      <p:cxnSp>
        <p:nvCxnSpPr>
          <p:cNvPr id="696" name="Google Shape;696;p54"/>
          <p:cNvCxnSpPr/>
          <p:nvPr/>
        </p:nvCxnSpPr>
        <p:spPr>
          <a:xfrm flipH="1" rot="10800000">
            <a:off x="4635090" y="1705050"/>
            <a:ext cx="969840" cy="438750"/>
          </a:xfrm>
          <a:prstGeom prst="straightConnector1">
            <a:avLst/>
          </a:prstGeom>
          <a:noFill/>
          <a:ln cap="flat" cmpd="sng" w="38100">
            <a:solidFill>
              <a:srgbClr val="FF0000">
                <a:alpha val="60000"/>
              </a:srgbClr>
            </a:solidFill>
            <a:prstDash val="solid"/>
            <a:round/>
            <a:headEnd len="sm" w="sm" type="none"/>
            <a:tailEnd len="med" w="med" type="triangle"/>
          </a:ln>
        </p:spPr>
      </p:cxnSp>
      <p:pic>
        <p:nvPicPr>
          <p:cNvPr id="697" name="Google Shape;697;p54"/>
          <p:cNvPicPr preferRelativeResize="0"/>
          <p:nvPr/>
        </p:nvPicPr>
        <p:blipFill rotWithShape="1">
          <a:blip r:embed="rId5">
            <a:alphaModFix/>
          </a:blip>
          <a:srcRect b="0" l="0" r="0" t="0"/>
          <a:stretch/>
        </p:blipFill>
        <p:spPr>
          <a:xfrm>
            <a:off x="2236140" y="3092580"/>
            <a:ext cx="140940" cy="182790"/>
          </a:xfrm>
          <a:prstGeom prst="rect">
            <a:avLst/>
          </a:prstGeom>
          <a:noFill/>
          <a:ln cap="flat" cmpd="sng" w="9525">
            <a:solidFill>
              <a:srgbClr val="00B050"/>
            </a:solidFill>
            <a:prstDash val="solid"/>
            <a:round/>
            <a:headEnd len="sm" w="sm" type="none"/>
            <a:tailEnd len="sm" w="sm" type="none"/>
          </a:ln>
        </p:spPr>
      </p:pic>
      <p:cxnSp>
        <p:nvCxnSpPr>
          <p:cNvPr id="698" name="Google Shape;698;p54"/>
          <p:cNvCxnSpPr/>
          <p:nvPr/>
        </p:nvCxnSpPr>
        <p:spPr>
          <a:xfrm flipH="1" rot="10800000">
            <a:off x="2447280" y="1762830"/>
            <a:ext cx="2116260" cy="1370790"/>
          </a:xfrm>
          <a:prstGeom prst="straightConnector1">
            <a:avLst/>
          </a:prstGeom>
          <a:noFill/>
          <a:ln cap="flat" cmpd="sng" w="38100">
            <a:solidFill>
              <a:srgbClr val="22BC34">
                <a:alpha val="60000"/>
              </a:srgbClr>
            </a:solidFill>
            <a:prstDash val="solid"/>
            <a:round/>
            <a:headEnd len="sm" w="sm" type="none"/>
            <a:tailEnd len="med" w="med" type="triangle"/>
          </a:ln>
        </p:spPr>
      </p:cxnSp>
      <p:pic>
        <p:nvPicPr>
          <p:cNvPr id="699" name="Google Shape;699;p54"/>
          <p:cNvPicPr preferRelativeResize="0"/>
          <p:nvPr/>
        </p:nvPicPr>
        <p:blipFill rotWithShape="1">
          <a:blip r:embed="rId5">
            <a:alphaModFix/>
          </a:blip>
          <a:srcRect b="0" l="0" r="0" t="0"/>
          <a:stretch/>
        </p:blipFill>
        <p:spPr>
          <a:xfrm>
            <a:off x="4592430" y="1629450"/>
            <a:ext cx="140940" cy="182790"/>
          </a:xfrm>
          <a:prstGeom prst="rect">
            <a:avLst/>
          </a:prstGeom>
          <a:noFill/>
          <a:ln cap="flat" cmpd="sng" w="9525">
            <a:solidFill>
              <a:srgbClr val="00B050"/>
            </a:solidFill>
            <a:prstDash val="solid"/>
            <a:round/>
            <a:headEnd len="sm" w="sm" type="none"/>
            <a:tailEnd len="sm" w="sm" type="none"/>
          </a:ln>
        </p:spPr>
      </p:pic>
      <p:cxnSp>
        <p:nvCxnSpPr>
          <p:cNvPr id="700" name="Google Shape;700;p54"/>
          <p:cNvCxnSpPr/>
          <p:nvPr/>
        </p:nvCxnSpPr>
        <p:spPr>
          <a:xfrm flipH="1">
            <a:off x="5028210" y="3138210"/>
            <a:ext cx="772740" cy="388530"/>
          </a:xfrm>
          <a:prstGeom prst="straightConnector1">
            <a:avLst/>
          </a:prstGeom>
          <a:noFill/>
          <a:ln cap="flat" cmpd="sng" w="38100">
            <a:solidFill>
              <a:srgbClr val="22BC34">
                <a:alpha val="60000"/>
              </a:srgbClr>
            </a:solidFill>
            <a:prstDash val="solid"/>
            <a:round/>
            <a:headEnd len="sm" w="sm" type="none"/>
            <a:tailEnd len="med" w="med" type="triangle"/>
          </a:ln>
        </p:spPr>
      </p:cxnSp>
      <p:cxnSp>
        <p:nvCxnSpPr>
          <p:cNvPr id="701" name="Google Shape;701;p54"/>
          <p:cNvCxnSpPr/>
          <p:nvPr/>
        </p:nvCxnSpPr>
        <p:spPr>
          <a:xfrm flipH="1">
            <a:off x="6003180" y="2787750"/>
            <a:ext cx="617760" cy="178740"/>
          </a:xfrm>
          <a:prstGeom prst="straightConnector1">
            <a:avLst/>
          </a:prstGeom>
          <a:noFill/>
          <a:ln cap="flat" cmpd="sng" w="38100">
            <a:solidFill>
              <a:srgbClr val="22BC34">
                <a:alpha val="60000"/>
              </a:srgbClr>
            </a:solidFill>
            <a:prstDash val="solid"/>
            <a:round/>
            <a:headEnd len="sm" w="sm" type="none"/>
            <a:tailEnd len="med" w="med" type="triangle"/>
          </a:ln>
        </p:spPr>
      </p:cxnSp>
      <p:grpSp>
        <p:nvGrpSpPr>
          <p:cNvPr id="702" name="Google Shape;702;p54"/>
          <p:cNvGrpSpPr/>
          <p:nvPr/>
        </p:nvGrpSpPr>
        <p:grpSpPr>
          <a:xfrm>
            <a:off x="1663470" y="2931390"/>
            <a:ext cx="370440" cy="551610"/>
            <a:chOff x="2217960" y="3908520"/>
            <a:chExt cx="493920" cy="735480"/>
          </a:xfrm>
        </p:grpSpPr>
        <p:sp>
          <p:nvSpPr>
            <p:cNvPr id="703" name="Google Shape;703;p54"/>
            <p:cNvSpPr/>
            <p:nvPr/>
          </p:nvSpPr>
          <p:spPr>
            <a:xfrm>
              <a:off x="2217960" y="3908520"/>
              <a:ext cx="493920" cy="689040"/>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04" name="Google Shape;704;p54"/>
            <p:cNvSpPr/>
            <p:nvPr/>
          </p:nvSpPr>
          <p:spPr>
            <a:xfrm>
              <a:off x="2295360" y="4368600"/>
              <a:ext cx="334440" cy="275400"/>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05" name="Google Shape;705;p54"/>
            <p:cNvSpPr/>
            <p:nvPr/>
          </p:nvSpPr>
          <p:spPr>
            <a:xfrm>
              <a:off x="2308320" y="3908520"/>
              <a:ext cx="311040" cy="26892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06" name="Google Shape;706;p54"/>
            <p:cNvSpPr/>
            <p:nvPr/>
          </p:nvSpPr>
          <p:spPr>
            <a:xfrm>
              <a:off x="2305440" y="4622040"/>
              <a:ext cx="313920" cy="756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07" name="Google Shape;707;p54"/>
            <p:cNvSpPr/>
            <p:nvPr/>
          </p:nvSpPr>
          <p:spPr>
            <a:xfrm>
              <a:off x="2387880" y="4149720"/>
              <a:ext cx="154800" cy="110880"/>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08" name="Google Shape;708;p54"/>
            <p:cNvSpPr/>
            <p:nvPr/>
          </p:nvSpPr>
          <p:spPr>
            <a:xfrm>
              <a:off x="2409120" y="4119840"/>
              <a:ext cx="39240" cy="27000"/>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09" name="Google Shape;709;p54"/>
            <p:cNvSpPr/>
            <p:nvPr/>
          </p:nvSpPr>
          <p:spPr>
            <a:xfrm>
              <a:off x="2481480" y="4120200"/>
              <a:ext cx="38880" cy="26640"/>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cap="flat" cmpd="sng" w="9525">
              <a:solidFill>
                <a:srgbClr val="000000"/>
              </a:solidFill>
              <a:prstDash val="solid"/>
              <a:miter lim="8000"/>
              <a:headEnd len="sm" w="sm" type="none"/>
              <a:tailEnd len="sm" w="sm" type="none"/>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sp>
        <p:nvSpPr>
          <p:cNvPr id="710" name="Google Shape;710;p54"/>
          <p:cNvSpPr/>
          <p:nvPr/>
        </p:nvSpPr>
        <p:spPr>
          <a:xfrm>
            <a:off x="5962410" y="1878930"/>
            <a:ext cx="1602720" cy="4684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2600" strike="noStrike">
                <a:solidFill>
                  <a:schemeClr val="dk1"/>
                </a:solidFill>
                <a:latin typeface="Calibri"/>
                <a:ea typeface="Calibri"/>
                <a:cs typeface="Calibri"/>
                <a:sym typeface="Calibri"/>
              </a:rPr>
              <a:t>DODIN</a:t>
            </a:r>
            <a:endParaRPr b="0" sz="2600" strike="noStrike">
              <a:solidFill>
                <a:srgbClr val="000000"/>
              </a:solidFill>
              <a:latin typeface="Arial"/>
              <a:ea typeface="Arial"/>
              <a:cs typeface="Arial"/>
              <a:sym typeface="Arial"/>
            </a:endParaRPr>
          </a:p>
        </p:txBody>
      </p:sp>
      <p:grpSp>
        <p:nvGrpSpPr>
          <p:cNvPr id="711" name="Google Shape;711;p54"/>
          <p:cNvGrpSpPr/>
          <p:nvPr/>
        </p:nvGrpSpPr>
        <p:grpSpPr>
          <a:xfrm>
            <a:off x="5306040" y="1154520"/>
            <a:ext cx="991980" cy="991980"/>
            <a:chOff x="7074720" y="1539360"/>
            <a:chExt cx="1322640" cy="1322640"/>
          </a:xfrm>
        </p:grpSpPr>
        <p:pic>
          <p:nvPicPr>
            <p:cNvPr id="712" name="Google Shape;712;p54"/>
            <p:cNvPicPr preferRelativeResize="0"/>
            <p:nvPr/>
          </p:nvPicPr>
          <p:blipFill rotWithShape="1">
            <a:blip r:embed="rId6">
              <a:alphaModFix/>
            </a:blip>
            <a:srcRect b="0" l="0" r="0" t="0"/>
            <a:stretch/>
          </p:blipFill>
          <p:spPr>
            <a:xfrm>
              <a:off x="7074720" y="1539360"/>
              <a:ext cx="1322640" cy="1322640"/>
            </a:xfrm>
            <a:prstGeom prst="rect">
              <a:avLst/>
            </a:prstGeom>
            <a:noFill/>
            <a:ln>
              <a:noFill/>
            </a:ln>
          </p:spPr>
        </p:pic>
        <p:grpSp>
          <p:nvGrpSpPr>
            <p:cNvPr id="713" name="Google Shape;713;p54"/>
            <p:cNvGrpSpPr/>
            <p:nvPr/>
          </p:nvGrpSpPr>
          <p:grpSpPr>
            <a:xfrm>
              <a:off x="7613280" y="2079720"/>
              <a:ext cx="259560" cy="336960"/>
              <a:chOff x="7613280" y="2079720"/>
              <a:chExt cx="259560" cy="336960"/>
            </a:xfrm>
          </p:grpSpPr>
          <p:sp>
            <p:nvSpPr>
              <p:cNvPr id="714" name="Google Shape;714;p54"/>
              <p:cNvSpPr/>
              <p:nvPr/>
            </p:nvSpPr>
            <p:spPr>
              <a:xfrm>
                <a:off x="7613280" y="2079720"/>
                <a:ext cx="259560" cy="33696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15" name="Google Shape;715;p54"/>
              <p:cNvSpPr/>
              <p:nvPr/>
            </p:nvSpPr>
            <p:spPr>
              <a:xfrm>
                <a:off x="7626240" y="2095560"/>
                <a:ext cx="234000" cy="30384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16" name="Google Shape;716;p54"/>
              <p:cNvSpPr/>
              <p:nvPr/>
            </p:nvSpPr>
            <p:spPr>
              <a:xfrm>
                <a:off x="7693920" y="2232720"/>
                <a:ext cx="95760" cy="8892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33200" lIns="67500" spcFirstLastPara="1" rIns="67500" wrap="square" tIns="332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17" name="Google Shape;717;p54"/>
              <p:cNvSpPr/>
              <p:nvPr/>
            </p:nvSpPr>
            <p:spPr>
              <a:xfrm>
                <a:off x="7706160" y="2164320"/>
                <a:ext cx="72000" cy="6156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12675" lIns="67500" spcFirstLastPara="1" rIns="67500" wrap="square" tIns="126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18" name="Google Shape;718;p54"/>
              <p:cNvSpPr/>
              <p:nvPr/>
            </p:nvSpPr>
            <p:spPr>
              <a:xfrm>
                <a:off x="7732080" y="2254320"/>
                <a:ext cx="19440" cy="3888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pic>
        <p:nvPicPr>
          <p:cNvPr id="719" name="Google Shape;719;p54"/>
          <p:cNvPicPr preferRelativeResize="0"/>
          <p:nvPr/>
        </p:nvPicPr>
        <p:blipFill rotWithShape="1">
          <a:blip r:embed="rId5">
            <a:alphaModFix/>
          </a:blip>
          <a:srcRect b="0" l="0" r="0" t="0"/>
          <a:stretch/>
        </p:blipFill>
        <p:spPr>
          <a:xfrm>
            <a:off x="5675940" y="1531170"/>
            <a:ext cx="140940" cy="182790"/>
          </a:xfrm>
          <a:prstGeom prst="rect">
            <a:avLst/>
          </a:prstGeom>
          <a:noFill/>
          <a:ln cap="flat" cmpd="sng" w="9525">
            <a:solidFill>
              <a:srgbClr val="22BC34"/>
            </a:solidFill>
            <a:prstDash val="solid"/>
            <a:round/>
            <a:headEnd len="sm" w="sm" type="none"/>
            <a:tailEnd len="sm" w="sm" type="none"/>
          </a:ln>
        </p:spPr>
      </p:pic>
      <p:sp>
        <p:nvSpPr>
          <p:cNvPr id="720" name="Google Shape;720;p54"/>
          <p:cNvSpPr/>
          <p:nvPr/>
        </p:nvSpPr>
        <p:spPr>
          <a:xfrm rot="-2361600">
            <a:off x="4238190" y="1487160"/>
            <a:ext cx="1750410" cy="1158030"/>
          </a:xfrm>
          <a:prstGeom prst="arc">
            <a:avLst>
              <a:gd fmla="val 16200000" name="adj1"/>
              <a:gd fmla="val 0" name="adj2"/>
            </a:avLst>
          </a:prstGeom>
          <a:noFill/>
          <a:ln cap="flat" cmpd="sng" w="57150">
            <a:solidFill>
              <a:srgbClr val="22BC34">
                <a:alpha val="60000"/>
              </a:srgbClr>
            </a:solidFill>
            <a:prstDash val="solid"/>
            <a:miter lim="800000"/>
            <a:headEnd len="sm" w="sm" type="none"/>
            <a:tailEnd len="med" w="med" type="triangl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21" name="Google Shape;721;p54"/>
          <p:cNvSpPr/>
          <p:nvPr/>
        </p:nvSpPr>
        <p:spPr>
          <a:xfrm rot="-1601400">
            <a:off x="5553090" y="1567890"/>
            <a:ext cx="969030" cy="1222560"/>
          </a:xfrm>
          <a:prstGeom prst="arc">
            <a:avLst>
              <a:gd fmla="val 18295558" name="adj1"/>
              <a:gd fmla="val 6976995" name="adj2"/>
            </a:avLst>
          </a:prstGeom>
          <a:noFill/>
          <a:ln cap="flat" cmpd="sng" w="57150">
            <a:solidFill>
              <a:srgbClr val="22BC34">
                <a:alpha val="60000"/>
              </a:srgbClr>
            </a:solidFill>
            <a:prstDash val="solid"/>
            <a:miter lim="800000"/>
            <a:headEnd len="sm" w="sm" type="none"/>
            <a:tailEnd len="med" w="med" type="triangl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22" name="Google Shape;722;p54"/>
          <p:cNvSpPr/>
          <p:nvPr/>
        </p:nvSpPr>
        <p:spPr>
          <a:xfrm>
            <a:off x="5502600" y="1561140"/>
            <a:ext cx="291600" cy="256500"/>
          </a:xfrm>
          <a:prstGeom prst="noSmoking">
            <a:avLst>
              <a:gd fmla="val 18750" name="adj"/>
            </a:avLst>
          </a:prstGeom>
          <a:solidFill>
            <a:srgbClr val="FF0000"/>
          </a:solidFill>
          <a:ln cap="flat" cmpd="sng" w="12700">
            <a:solidFill>
              <a:srgbClr val="43729D"/>
            </a:solidFill>
            <a:prstDash val="solid"/>
            <a:miter lim="800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nvGrpSpPr>
          <p:cNvPr id="723" name="Google Shape;723;p54"/>
          <p:cNvGrpSpPr/>
          <p:nvPr/>
        </p:nvGrpSpPr>
        <p:grpSpPr>
          <a:xfrm>
            <a:off x="5567130" y="1500660"/>
            <a:ext cx="325819" cy="345477"/>
            <a:chOff x="7422840" y="2000880"/>
            <a:chExt cx="434426" cy="460636"/>
          </a:xfrm>
        </p:grpSpPr>
        <p:grpSp>
          <p:nvGrpSpPr>
            <p:cNvPr id="724" name="Google Shape;724;p54"/>
            <p:cNvGrpSpPr/>
            <p:nvPr/>
          </p:nvGrpSpPr>
          <p:grpSpPr>
            <a:xfrm>
              <a:off x="7435800" y="2009348"/>
              <a:ext cx="347392" cy="344151"/>
              <a:chOff x="7435800" y="2009348"/>
              <a:chExt cx="347392" cy="344151"/>
            </a:xfrm>
          </p:grpSpPr>
          <p:sp>
            <p:nvSpPr>
              <p:cNvPr id="725" name="Google Shape;725;p54"/>
              <p:cNvSpPr/>
              <p:nvPr/>
            </p:nvSpPr>
            <p:spPr>
              <a:xfrm rot="8201400">
                <a:off x="7736400" y="2231640"/>
                <a:ext cx="38160" cy="40320"/>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anchorCtr="0" anchor="ctr" bIns="15125" lIns="68575" spcFirstLastPara="1" rIns="68575" wrap="square" tIns="151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26" name="Google Shape;726;p54"/>
              <p:cNvSpPr/>
              <p:nvPr/>
            </p:nvSpPr>
            <p:spPr>
              <a:xfrm rot="-900000">
                <a:off x="7445880" y="2106720"/>
                <a:ext cx="34920" cy="27000"/>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27" name="Google Shape;727;p54"/>
              <p:cNvSpPr/>
              <p:nvPr/>
            </p:nvSpPr>
            <p:spPr>
              <a:xfrm flipH="1" rot="5400000">
                <a:off x="7734600" y="2102400"/>
                <a:ext cx="33480" cy="34920"/>
              </a:xfrm>
              <a:custGeom>
                <a:rect b="b" l="l" r="r" t="t"/>
                <a:pathLst>
                  <a:path extrusionOk="0" h="3786923" w="3287892">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anchorCtr="0" anchor="ctr" bIns="13225" lIns="68575" spcFirstLastPara="1" rIns="68575" wrap="square" tIns="132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28" name="Google Shape;728;p54"/>
              <p:cNvSpPr/>
              <p:nvPr/>
            </p:nvSpPr>
            <p:spPr>
              <a:xfrm>
                <a:off x="7755840" y="2177640"/>
                <a:ext cx="25200" cy="24120"/>
              </a:xfrm>
              <a:custGeom>
                <a:rect b="b" l="l" r="r" t="t"/>
                <a:pathLst>
                  <a:path extrusionOk="0" h="2964099" w="2801488">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anchorCtr="0" anchor="ctr" bIns="9175" lIns="68575" spcFirstLastPara="1" rIns="68575" wrap="square" tIns="91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29" name="Google Shape;729;p54"/>
              <p:cNvSpPr/>
              <p:nvPr/>
            </p:nvSpPr>
            <p:spPr>
              <a:xfrm>
                <a:off x="7488000" y="2053440"/>
                <a:ext cx="34920" cy="25920"/>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anchorCtr="0" anchor="ctr" bIns="9725" lIns="68575" spcFirstLastPara="1" rIns="68575" wrap="square" tIns="97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30" name="Google Shape;730;p54"/>
              <p:cNvSpPr/>
              <p:nvPr/>
            </p:nvSpPr>
            <p:spPr>
              <a:xfrm>
                <a:off x="7531560" y="2313000"/>
                <a:ext cx="33120" cy="2196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731" name="Google Shape;731;p54"/>
              <p:cNvSpPr/>
              <p:nvPr/>
            </p:nvSpPr>
            <p:spPr>
              <a:xfrm rot="2498400">
                <a:off x="7555680" y="2016720"/>
                <a:ext cx="34920" cy="33480"/>
              </a:xfrm>
              <a:custGeom>
                <a:rect b="b" l="l" r="r" t="t"/>
                <a:pathLst>
                  <a:path extrusionOk="0" h="3938940" w="3860438">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32" name="Google Shape;732;p54"/>
              <p:cNvSpPr/>
              <p:nvPr/>
            </p:nvSpPr>
            <p:spPr>
              <a:xfrm rot="-2130000">
                <a:off x="7670160" y="2021400"/>
                <a:ext cx="11520" cy="42840"/>
              </a:xfrm>
              <a:custGeom>
                <a:rect b="b" l="l" r="r" t="t"/>
                <a:pathLst>
                  <a:path extrusionOk="0" h="5014044" w="1323851">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anchorCtr="0" anchor="ctr" bIns="16200" lIns="68575" spcFirstLastPara="1" rIns="68575" wrap="square" tIns="162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733" name="Google Shape;733;p54"/>
              <p:cNvSpPr/>
              <p:nvPr/>
            </p:nvSpPr>
            <p:spPr>
              <a:xfrm rot="-8100000">
                <a:off x="7616520" y="2313360"/>
                <a:ext cx="5760" cy="44640"/>
              </a:xfrm>
              <a:custGeom>
                <a:rect b="b" l="l" r="r" t="t"/>
                <a:pathLst>
                  <a:path extrusionOk="0" h="460327" w="65631">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anchorCtr="0" anchor="ctr" bIns="16725" lIns="68575" spcFirstLastPara="1" rIns="68575" wrap="square" tIns="167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734" name="Google Shape;734;p54"/>
              <p:cNvSpPr/>
              <p:nvPr/>
            </p:nvSpPr>
            <p:spPr>
              <a:xfrm>
                <a:off x="7673760" y="2306520"/>
                <a:ext cx="12240" cy="33480"/>
              </a:xfrm>
              <a:custGeom>
                <a:rect b="b" l="l" r="r" t="t"/>
                <a:pathLst>
                  <a:path extrusionOk="0" h="3871427" w="1397263">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735" name="Google Shape;735;p54"/>
              <p:cNvSpPr/>
              <p:nvPr/>
            </p:nvSpPr>
            <p:spPr>
              <a:xfrm rot="10800000">
                <a:off x="7592040" y="2017440"/>
                <a:ext cx="31320" cy="29880"/>
              </a:xfrm>
              <a:custGeom>
                <a:rect b="b" l="l" r="r" t="t"/>
                <a:pathLst>
                  <a:path extrusionOk="0" h="3915008" w="3982665">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36" name="Google Shape;736;p54"/>
              <p:cNvSpPr/>
              <p:nvPr/>
            </p:nvSpPr>
            <p:spPr>
              <a:xfrm>
                <a:off x="7493400" y="2286720"/>
                <a:ext cx="31320" cy="29880"/>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37" name="Google Shape;737;p54"/>
              <p:cNvSpPr/>
              <p:nvPr/>
            </p:nvSpPr>
            <p:spPr>
              <a:xfrm>
                <a:off x="7626960" y="2021040"/>
                <a:ext cx="29520" cy="28800"/>
              </a:xfrm>
              <a:custGeom>
                <a:rect b="b" l="l" r="r" t="t"/>
                <a:pathLst>
                  <a:path extrusionOk="0" h="3984815" w="3888432">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38" name="Google Shape;738;p54"/>
              <p:cNvSpPr/>
              <p:nvPr/>
            </p:nvSpPr>
            <p:spPr>
              <a:xfrm>
                <a:off x="7729200" y="2270520"/>
                <a:ext cx="29520" cy="19800"/>
              </a:xfrm>
              <a:custGeom>
                <a:rect b="b" l="l" r="r" t="t"/>
                <a:pathLst>
                  <a:path extrusionOk="0" h="2808000" w="3960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39" name="Google Shape;739;p54"/>
              <p:cNvSpPr/>
              <p:nvPr/>
            </p:nvSpPr>
            <p:spPr>
              <a:xfrm>
                <a:off x="7464960" y="2254320"/>
                <a:ext cx="29520" cy="28080"/>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40" name="Google Shape;740;p54"/>
              <p:cNvSpPr/>
              <p:nvPr/>
            </p:nvSpPr>
            <p:spPr>
              <a:xfrm>
                <a:off x="7750440" y="2208240"/>
                <a:ext cx="29520" cy="19800"/>
              </a:xfrm>
              <a:custGeom>
                <a:rect b="b" l="l" r="r" t="t"/>
                <a:pathLst>
                  <a:path extrusionOk="0" h="2736304" w="3888432">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41" name="Google Shape;741;p54"/>
              <p:cNvSpPr/>
              <p:nvPr/>
            </p:nvSpPr>
            <p:spPr>
              <a:xfrm>
                <a:off x="7633440" y="2316600"/>
                <a:ext cx="26640" cy="31320"/>
              </a:xfrm>
              <a:custGeom>
                <a:rect b="b" l="l" r="r" t="t"/>
                <a:pathLst>
                  <a:path extrusionOk="0" h="3949460" w="3240944">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anchorCtr="0" anchor="ctr" bIns="11875" lIns="68575" spcFirstLastPara="1" rIns="68575" wrap="square" tIns="118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42" name="Google Shape;742;p54"/>
              <p:cNvSpPr/>
              <p:nvPr/>
            </p:nvSpPr>
            <p:spPr>
              <a:xfrm>
                <a:off x="7463160" y="2073960"/>
                <a:ext cx="26640" cy="29520"/>
              </a:xfrm>
              <a:custGeom>
                <a:rect b="b" l="l" r="r" t="t"/>
                <a:pathLst>
                  <a:path extrusionOk="0" h="3842533" w="331987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43" name="Google Shape;743;p54"/>
              <p:cNvSpPr/>
              <p:nvPr/>
            </p:nvSpPr>
            <p:spPr>
              <a:xfrm>
                <a:off x="7718400" y="2068200"/>
                <a:ext cx="30240" cy="28800"/>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744" name="Google Shape;744;p54"/>
              <p:cNvSpPr/>
              <p:nvPr/>
            </p:nvSpPr>
            <p:spPr>
              <a:xfrm flipH="1">
                <a:off x="7691040" y="2045160"/>
                <a:ext cx="39240" cy="23760"/>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8900" lIns="68575" spcFirstLastPara="1" rIns="68575" wrap="square" tIns="89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45" name="Google Shape;745;p54"/>
              <p:cNvSpPr/>
              <p:nvPr/>
            </p:nvSpPr>
            <p:spPr>
              <a:xfrm>
                <a:off x="7750800" y="2141280"/>
                <a:ext cx="31680" cy="30960"/>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46" name="Google Shape;746;p54"/>
              <p:cNvSpPr/>
              <p:nvPr/>
            </p:nvSpPr>
            <p:spPr>
              <a:xfrm>
                <a:off x="7573320" y="2318400"/>
                <a:ext cx="31320" cy="33840"/>
              </a:xfrm>
              <a:custGeom>
                <a:rect b="b" l="l" r="r" t="t"/>
                <a:pathLst>
                  <a:path extrusionOk="0" h="3110058" w="2765122">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747" name="Google Shape;747;p54"/>
              <p:cNvSpPr/>
              <p:nvPr/>
            </p:nvSpPr>
            <p:spPr>
              <a:xfrm>
                <a:off x="7435800" y="2168640"/>
                <a:ext cx="28440" cy="23040"/>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48" name="Google Shape;748;p54"/>
              <p:cNvSpPr/>
              <p:nvPr/>
            </p:nvSpPr>
            <p:spPr>
              <a:xfrm>
                <a:off x="7436520" y="2192760"/>
                <a:ext cx="30960" cy="23040"/>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49" name="Google Shape;749;p54"/>
              <p:cNvSpPr/>
              <p:nvPr/>
            </p:nvSpPr>
            <p:spPr>
              <a:xfrm rot="10800000">
                <a:off x="7441560" y="2139120"/>
                <a:ext cx="26640" cy="27360"/>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50" name="Google Shape;750;p54"/>
              <p:cNvSpPr/>
              <p:nvPr/>
            </p:nvSpPr>
            <p:spPr>
              <a:xfrm>
                <a:off x="7527600" y="2032200"/>
                <a:ext cx="26280" cy="252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9450" lIns="68575" spcFirstLastPara="1" rIns="68575" wrap="square" tIns="94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51" name="Google Shape;751;p54"/>
              <p:cNvSpPr/>
              <p:nvPr/>
            </p:nvSpPr>
            <p:spPr>
              <a:xfrm flipH="1">
                <a:off x="7445160" y="2221920"/>
                <a:ext cx="29880" cy="2772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sp>
          <p:nvSpPr>
            <p:cNvPr id="752" name="Google Shape;752;p54"/>
            <p:cNvSpPr/>
            <p:nvPr/>
          </p:nvSpPr>
          <p:spPr>
            <a:xfrm>
              <a:off x="7422840" y="2000880"/>
              <a:ext cx="380520" cy="365400"/>
            </a:xfrm>
            <a:prstGeom prst="donut">
              <a:avLst>
                <a:gd fmla="val 14003" name="adj"/>
              </a:avLst>
            </a:prstGeom>
            <a:solidFill>
              <a:schemeClr val="lt1">
                <a:alpha val="80000"/>
              </a:schemeClr>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grpSp>
          <p:nvGrpSpPr>
            <p:cNvPr id="753" name="Google Shape;753;p54"/>
            <p:cNvGrpSpPr/>
            <p:nvPr/>
          </p:nvGrpSpPr>
          <p:grpSpPr>
            <a:xfrm>
              <a:off x="7472880" y="2050200"/>
              <a:ext cx="384386" cy="411316"/>
              <a:chOff x="7472880" y="2050200"/>
              <a:chExt cx="384386" cy="411316"/>
            </a:xfrm>
          </p:grpSpPr>
          <p:sp>
            <p:nvSpPr>
              <p:cNvPr id="754" name="Google Shape;754;p54"/>
              <p:cNvSpPr/>
              <p:nvPr/>
            </p:nvSpPr>
            <p:spPr>
              <a:xfrm rot="8349000">
                <a:off x="7768800" y="2278800"/>
                <a:ext cx="27000" cy="198000"/>
              </a:xfrm>
              <a:custGeom>
                <a:rect b="b" l="l" r="r" t="t"/>
                <a:pathLst>
                  <a:path extrusionOk="0" h="2109330" w="281140">
                    <a:moveTo>
                      <a:pt x="0" y="2109328"/>
                    </a:moveTo>
                    <a:lnTo>
                      <a:pt x="0" y="0"/>
                    </a:lnTo>
                    <a:lnTo>
                      <a:pt x="281140" y="243113"/>
                    </a:lnTo>
                    <a:lnTo>
                      <a:pt x="281140" y="2109330"/>
                    </a:lnTo>
                    <a:close/>
                  </a:path>
                </a:pathLst>
              </a:custGeom>
              <a:solidFill>
                <a:srgbClr val="3F3F3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55" name="Google Shape;755;p54"/>
              <p:cNvSpPr/>
              <p:nvPr/>
            </p:nvSpPr>
            <p:spPr>
              <a:xfrm>
                <a:off x="7472880" y="2050200"/>
                <a:ext cx="277920" cy="266760"/>
              </a:xfrm>
              <a:prstGeom prst="donut">
                <a:avLst>
                  <a:gd fmla="val 3665" name="adj"/>
                </a:avLst>
              </a:prstGeom>
              <a:solidFill>
                <a:srgbClr val="7F7F7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756" name="Google Shape;756;p54"/>
              <p:cNvSpPr/>
              <p:nvPr/>
            </p:nvSpPr>
            <p:spPr>
              <a:xfrm rot="8400000">
                <a:off x="7683840" y="2280600"/>
                <a:ext cx="44280" cy="26280"/>
              </a:xfrm>
              <a:prstGeom prst="round2SameRect">
                <a:avLst>
                  <a:gd fmla="val 31004" name="adj1"/>
                  <a:gd fmla="val 0" name="adj2"/>
                </a:avLst>
              </a:prstGeom>
              <a:solidFill>
                <a:srgbClr val="7F7F7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grpSp>
        <p:grpSp>
          <p:nvGrpSpPr>
            <p:cNvPr id="757" name="Google Shape;757;p54"/>
            <p:cNvGrpSpPr/>
            <p:nvPr/>
          </p:nvGrpSpPr>
          <p:grpSpPr>
            <a:xfrm>
              <a:off x="7485120" y="2058840"/>
              <a:ext cx="252000" cy="244800"/>
              <a:chOff x="7485120" y="2058840"/>
              <a:chExt cx="252000" cy="244800"/>
            </a:xfrm>
          </p:grpSpPr>
          <p:sp>
            <p:nvSpPr>
              <p:cNvPr id="758" name="Google Shape;758;p54"/>
              <p:cNvSpPr/>
              <p:nvPr/>
            </p:nvSpPr>
            <p:spPr>
              <a:xfrm>
                <a:off x="7706520" y="2148120"/>
                <a:ext cx="30600" cy="29160"/>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59" name="Google Shape;759;p54"/>
              <p:cNvSpPr/>
              <p:nvPr/>
            </p:nvSpPr>
            <p:spPr>
              <a:xfrm>
                <a:off x="7496640" y="2211120"/>
                <a:ext cx="34920" cy="33480"/>
              </a:xfrm>
              <a:custGeom>
                <a:rect b="b" l="l" r="r" t="t"/>
                <a:pathLst>
                  <a:path extrusionOk="0" h="4259405" w="4088964">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60" name="Google Shape;760;p54"/>
              <p:cNvSpPr/>
              <p:nvPr/>
            </p:nvSpPr>
            <p:spPr>
              <a:xfrm>
                <a:off x="7590960" y="2058840"/>
                <a:ext cx="34920" cy="33480"/>
              </a:xfrm>
              <a:custGeom>
                <a:rect b="b" l="l" r="r" t="t"/>
                <a:pathLst>
                  <a:path extrusionOk="0" h="4012920" w="4020621">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61" name="Google Shape;761;p54"/>
              <p:cNvSpPr/>
              <p:nvPr/>
            </p:nvSpPr>
            <p:spPr>
              <a:xfrm rot="9900000">
                <a:off x="7667280" y="2085480"/>
                <a:ext cx="31320" cy="36000"/>
              </a:xfrm>
              <a:custGeom>
                <a:rect b="b" l="l" r="r" t="t"/>
                <a:pathLst>
                  <a:path extrusionOk="0" h="4064034" w="3370953">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anchorCtr="0" anchor="ctr" bIns="13500" lIns="68575" spcFirstLastPara="1" rIns="68575" wrap="square" tIns="135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62" name="Google Shape;762;p54"/>
              <p:cNvSpPr/>
              <p:nvPr/>
            </p:nvSpPr>
            <p:spPr>
              <a:xfrm rot="3600000">
                <a:off x="7526880" y="2231640"/>
                <a:ext cx="13680" cy="42480"/>
              </a:xfrm>
              <a:custGeom>
                <a:rect b="b" l="l" r="r" t="t"/>
                <a:pathLst>
                  <a:path extrusionOk="0" h="3920353" w="132776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anchorCtr="0" anchor="ctr" bIns="15925" lIns="68575" spcFirstLastPara="1" rIns="68575" wrap="square" tIns="159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763" name="Google Shape;763;p54"/>
              <p:cNvSpPr/>
              <p:nvPr/>
            </p:nvSpPr>
            <p:spPr>
              <a:xfrm>
                <a:off x="7485120" y="2183040"/>
                <a:ext cx="29520" cy="21960"/>
              </a:xfrm>
              <a:custGeom>
                <a:rect b="b" l="l" r="r" t="t"/>
                <a:pathLst>
                  <a:path extrusionOk="0" h="2952328" w="3744416">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64" name="Google Shape;764;p54"/>
              <p:cNvSpPr/>
              <p:nvPr/>
            </p:nvSpPr>
            <p:spPr>
              <a:xfrm>
                <a:off x="7571160" y="2275560"/>
                <a:ext cx="27000" cy="28080"/>
              </a:xfrm>
              <a:custGeom>
                <a:rect b="b" l="l" r="r" t="t"/>
                <a:pathLst>
                  <a:path extrusionOk="0" h="4031150" w="370800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765" name="Google Shape;765;p54"/>
              <p:cNvSpPr/>
              <p:nvPr/>
            </p:nvSpPr>
            <p:spPr>
              <a:xfrm>
                <a:off x="7647120" y="2266920"/>
                <a:ext cx="22680" cy="28080"/>
              </a:xfrm>
              <a:custGeom>
                <a:rect b="b" l="l" r="r" t="t"/>
                <a:pathLst>
                  <a:path extrusionOk="0" h="3913585" w="3039346">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66" name="Google Shape;766;p54"/>
              <p:cNvSpPr/>
              <p:nvPr/>
            </p:nvSpPr>
            <p:spPr>
              <a:xfrm>
                <a:off x="7709760" y="2182680"/>
                <a:ext cx="27360" cy="26280"/>
              </a:xfrm>
              <a:custGeom>
                <a:rect b="b" l="l" r="r" t="t"/>
                <a:pathLst>
                  <a:path extrusionOk="0" h="3960000" w="396044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9975" lIns="68575" spcFirstLastPara="1" rIns="68575" wrap="square" tIns="99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67" name="Google Shape;767;p54"/>
              <p:cNvSpPr/>
              <p:nvPr/>
            </p:nvSpPr>
            <p:spPr>
              <a:xfrm>
                <a:off x="7696800" y="2112120"/>
                <a:ext cx="22680" cy="32040"/>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68" name="Google Shape;768;p54"/>
              <p:cNvSpPr/>
              <p:nvPr/>
            </p:nvSpPr>
            <p:spPr>
              <a:xfrm>
                <a:off x="7610040" y="2283480"/>
                <a:ext cx="26640" cy="1764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anchorCtr="0" anchor="ctr" bIns="6750" lIns="68575" spcFirstLastPara="1" rIns="68575" wrap="square" tIns="6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69" name="Google Shape;769;p54"/>
              <p:cNvSpPr/>
              <p:nvPr/>
            </p:nvSpPr>
            <p:spPr>
              <a:xfrm rot="678600">
                <a:off x="7670160" y="2244960"/>
                <a:ext cx="29880" cy="29160"/>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70" name="Google Shape;770;p54"/>
              <p:cNvSpPr/>
              <p:nvPr/>
            </p:nvSpPr>
            <p:spPr>
              <a:xfrm>
                <a:off x="7526520" y="2090160"/>
                <a:ext cx="28080" cy="30600"/>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71" name="Google Shape;771;p54"/>
              <p:cNvSpPr/>
              <p:nvPr/>
            </p:nvSpPr>
            <p:spPr>
              <a:xfrm>
                <a:off x="7629840" y="2068560"/>
                <a:ext cx="29880" cy="288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72" name="Google Shape;772;p54"/>
              <p:cNvSpPr/>
              <p:nvPr/>
            </p:nvSpPr>
            <p:spPr>
              <a:xfrm rot="2648400">
                <a:off x="7565760" y="2067840"/>
                <a:ext cx="12960" cy="32400"/>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73" name="Google Shape;773;p54"/>
              <p:cNvSpPr/>
              <p:nvPr/>
            </p:nvSpPr>
            <p:spPr>
              <a:xfrm rot="8580000">
                <a:off x="7540200" y="2260800"/>
                <a:ext cx="28080" cy="27000"/>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74" name="Google Shape;774;p54"/>
              <p:cNvSpPr/>
              <p:nvPr/>
            </p:nvSpPr>
            <p:spPr>
              <a:xfrm>
                <a:off x="7505280" y="2120400"/>
                <a:ext cx="25920" cy="21240"/>
              </a:xfrm>
              <a:custGeom>
                <a:rect b="b" l="l" r="r" t="t"/>
                <a:pathLst>
                  <a:path extrusionOk="0" h="316007" w="366142">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anchorCtr="0" anchor="ctr" bIns="8100" lIns="68575" spcFirstLastPara="1" rIns="68575" wrap="square" tIns="81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775" name="Google Shape;775;p54"/>
              <p:cNvSpPr/>
              <p:nvPr/>
            </p:nvSpPr>
            <p:spPr>
              <a:xfrm>
                <a:off x="7706520" y="2212920"/>
                <a:ext cx="15120" cy="29520"/>
              </a:xfrm>
              <a:custGeom>
                <a:rect b="b" l="l" r="r" t="t"/>
                <a:pathLst>
                  <a:path extrusionOk="0" h="455920" w="225309">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776" name="Google Shape;776;p54"/>
              <p:cNvSpPr/>
              <p:nvPr/>
            </p:nvSpPr>
            <p:spPr>
              <a:xfrm>
                <a:off x="7490520" y="2151360"/>
                <a:ext cx="25200" cy="24120"/>
              </a:xfrm>
              <a:custGeom>
                <a:rect b="b" l="l" r="r" t="t"/>
                <a:pathLst>
                  <a:path extrusionOk="0" h="297454" w="299575">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grpSp>
          <p:nvGrpSpPr>
            <p:cNvPr id="777" name="Google Shape;777;p54"/>
            <p:cNvGrpSpPr/>
            <p:nvPr/>
          </p:nvGrpSpPr>
          <p:grpSpPr>
            <a:xfrm>
              <a:off x="7566840" y="2126520"/>
              <a:ext cx="93240" cy="115200"/>
              <a:chOff x="7566840" y="2126520"/>
              <a:chExt cx="93240" cy="115200"/>
            </a:xfrm>
          </p:grpSpPr>
          <p:sp>
            <p:nvSpPr>
              <p:cNvPr id="778" name="Google Shape;778;p54"/>
              <p:cNvSpPr/>
              <p:nvPr/>
            </p:nvSpPr>
            <p:spPr>
              <a:xfrm>
                <a:off x="7566840" y="2126520"/>
                <a:ext cx="93240" cy="11520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79" name="Google Shape;779;p54"/>
              <p:cNvSpPr/>
              <p:nvPr/>
            </p:nvSpPr>
            <p:spPr>
              <a:xfrm>
                <a:off x="7571520" y="2131920"/>
                <a:ext cx="84240" cy="10368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80" name="Google Shape;780;p54"/>
              <p:cNvSpPr/>
              <p:nvPr/>
            </p:nvSpPr>
            <p:spPr>
              <a:xfrm>
                <a:off x="7596000" y="2178720"/>
                <a:ext cx="34200" cy="3024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81" name="Google Shape;781;p54"/>
              <p:cNvSpPr/>
              <p:nvPr/>
            </p:nvSpPr>
            <p:spPr>
              <a:xfrm>
                <a:off x="7600320" y="2155320"/>
                <a:ext cx="25560" cy="2088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82" name="Google Shape;782;p54"/>
              <p:cNvSpPr/>
              <p:nvPr/>
            </p:nvSpPr>
            <p:spPr>
              <a:xfrm>
                <a:off x="7609680" y="2186280"/>
                <a:ext cx="6840" cy="1296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sp>
        <p:nvSpPr>
          <p:cNvPr id="783" name="Google Shape;783;p54"/>
          <p:cNvSpPr/>
          <p:nvPr/>
        </p:nvSpPr>
        <p:spPr>
          <a:xfrm>
            <a:off x="6104160" y="4392090"/>
            <a:ext cx="1308420" cy="47871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None/>
            </a:pPr>
            <a:r>
              <a:rPr b="0" lang="en" sz="1400" strike="noStrike">
                <a:solidFill>
                  <a:schemeClr val="dk1"/>
                </a:solidFill>
                <a:latin typeface="Calibri"/>
                <a:ea typeface="Calibri"/>
                <a:cs typeface="Calibri"/>
                <a:sym typeface="Calibri"/>
              </a:rPr>
              <a:t>Connect to BCAP</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grpSp>
        <p:nvGrpSpPr>
          <p:cNvPr id="784" name="Google Shape;784;p54"/>
          <p:cNvGrpSpPr/>
          <p:nvPr/>
        </p:nvGrpSpPr>
        <p:grpSpPr>
          <a:xfrm>
            <a:off x="5482080" y="2370870"/>
            <a:ext cx="991980" cy="991980"/>
            <a:chOff x="7309440" y="3161160"/>
            <a:chExt cx="1322640" cy="1322640"/>
          </a:xfrm>
        </p:grpSpPr>
        <p:pic>
          <p:nvPicPr>
            <p:cNvPr id="785" name="Google Shape;785;p54"/>
            <p:cNvPicPr preferRelativeResize="0"/>
            <p:nvPr/>
          </p:nvPicPr>
          <p:blipFill rotWithShape="1">
            <a:blip r:embed="rId6">
              <a:alphaModFix/>
            </a:blip>
            <a:srcRect b="0" l="0" r="0" t="0"/>
            <a:stretch/>
          </p:blipFill>
          <p:spPr>
            <a:xfrm>
              <a:off x="7309440" y="3161160"/>
              <a:ext cx="1322640" cy="1322640"/>
            </a:xfrm>
            <a:prstGeom prst="rect">
              <a:avLst/>
            </a:prstGeom>
            <a:noFill/>
            <a:ln>
              <a:noFill/>
            </a:ln>
          </p:spPr>
        </p:pic>
        <p:grpSp>
          <p:nvGrpSpPr>
            <p:cNvPr id="786" name="Google Shape;786;p54"/>
            <p:cNvGrpSpPr/>
            <p:nvPr/>
          </p:nvGrpSpPr>
          <p:grpSpPr>
            <a:xfrm>
              <a:off x="7838280" y="3734280"/>
              <a:ext cx="316800" cy="385560"/>
              <a:chOff x="7838280" y="3734280"/>
              <a:chExt cx="316800" cy="385560"/>
            </a:xfrm>
          </p:grpSpPr>
          <p:sp>
            <p:nvSpPr>
              <p:cNvPr id="787" name="Google Shape;787;p54"/>
              <p:cNvSpPr/>
              <p:nvPr/>
            </p:nvSpPr>
            <p:spPr>
              <a:xfrm>
                <a:off x="7838280" y="3734280"/>
                <a:ext cx="316800" cy="38556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88" name="Google Shape;788;p54"/>
              <p:cNvSpPr/>
              <p:nvPr/>
            </p:nvSpPr>
            <p:spPr>
              <a:xfrm>
                <a:off x="7854120" y="3752280"/>
                <a:ext cx="285840" cy="34776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89" name="Google Shape;789;p54"/>
              <p:cNvSpPr/>
              <p:nvPr/>
            </p:nvSpPr>
            <p:spPr>
              <a:xfrm>
                <a:off x="7936200" y="3909240"/>
                <a:ext cx="116640" cy="10188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90" name="Google Shape;790;p54"/>
              <p:cNvSpPr/>
              <p:nvPr/>
            </p:nvSpPr>
            <p:spPr>
              <a:xfrm>
                <a:off x="7951320" y="3830760"/>
                <a:ext cx="87840" cy="7056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19425" lIns="67500" spcFirstLastPara="1" rIns="67500" wrap="square" tIns="194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791" name="Google Shape;791;p54"/>
              <p:cNvSpPr/>
              <p:nvPr/>
            </p:nvSpPr>
            <p:spPr>
              <a:xfrm>
                <a:off x="7983000" y="3933720"/>
                <a:ext cx="23760" cy="4464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sp>
        <p:nvSpPr>
          <p:cNvPr id="792" name="Google Shape;792;p54"/>
          <p:cNvSpPr/>
          <p:nvPr/>
        </p:nvSpPr>
        <p:spPr>
          <a:xfrm>
            <a:off x="4793310" y="3488130"/>
            <a:ext cx="133110" cy="126630"/>
          </a:xfrm>
          <a:prstGeom prst="star5">
            <a:avLst>
              <a:gd fmla="val 19098" name="adj"/>
              <a:gd fmla="val 105146" name="hf"/>
              <a:gd fmla="val 110557" name="vf"/>
            </a:avLst>
          </a:prstGeom>
          <a:solidFill>
            <a:srgbClr val="FFFF00"/>
          </a:solidFill>
          <a:ln cap="flat" cmpd="sng" w="12700">
            <a:solidFill>
              <a:srgbClr val="43729D"/>
            </a:solidFill>
            <a:prstDash val="solid"/>
            <a:miter lim="800000"/>
            <a:headEnd len="sm" w="sm" type="none"/>
            <a:tailEnd len="sm" w="sm" type="none"/>
          </a:ln>
        </p:spPr>
        <p:txBody>
          <a:bodyPr anchorCtr="0" anchor="ctr" bIns="14850" lIns="67500" spcFirstLastPara="1" rIns="67500" wrap="square" tIns="1485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pic>
        <p:nvPicPr>
          <p:cNvPr id="793" name="Google Shape;793;p54"/>
          <p:cNvPicPr preferRelativeResize="0"/>
          <p:nvPr/>
        </p:nvPicPr>
        <p:blipFill rotWithShape="1">
          <a:blip r:embed="rId5">
            <a:alphaModFix/>
          </a:blip>
          <a:srcRect b="0" l="0" r="0" t="0"/>
          <a:stretch/>
        </p:blipFill>
        <p:spPr>
          <a:xfrm>
            <a:off x="5883840" y="2821770"/>
            <a:ext cx="171180" cy="221940"/>
          </a:xfrm>
          <a:prstGeom prst="rect">
            <a:avLst/>
          </a:prstGeom>
          <a:noFill/>
          <a:ln cap="flat" cmpd="sng" w="9525">
            <a:solidFill>
              <a:srgbClr val="00B050"/>
            </a:solidFill>
            <a:prstDash val="solid"/>
            <a:round/>
            <a:headEnd len="sm" w="sm" type="none"/>
            <a:tailEnd len="sm" w="sm" type="none"/>
          </a:ln>
        </p:spPr>
      </p:pic>
      <p:pic>
        <p:nvPicPr>
          <p:cNvPr id="794" name="Google Shape;794;p54"/>
          <p:cNvPicPr preferRelativeResize="0"/>
          <p:nvPr/>
        </p:nvPicPr>
        <p:blipFill rotWithShape="1">
          <a:blip r:embed="rId5">
            <a:alphaModFix/>
          </a:blip>
          <a:srcRect b="0" l="0" r="0" t="0"/>
          <a:stretch/>
        </p:blipFill>
        <p:spPr>
          <a:xfrm>
            <a:off x="6006960" y="1463940"/>
            <a:ext cx="140940" cy="182790"/>
          </a:xfrm>
          <a:prstGeom prst="rect">
            <a:avLst/>
          </a:prstGeom>
          <a:noFill/>
          <a:ln cap="flat" cmpd="sng" w="9525">
            <a:solidFill>
              <a:srgbClr val="00B050"/>
            </a:solidFill>
            <a:prstDash val="solid"/>
            <a:round/>
            <a:headEnd len="sm" w="sm" type="none"/>
            <a:tailEnd len="sm" w="sm" type="none"/>
          </a:ln>
        </p:spPr>
      </p:pic>
      <p:grpSp>
        <p:nvGrpSpPr>
          <p:cNvPr id="795" name="Google Shape;795;p54"/>
          <p:cNvGrpSpPr/>
          <p:nvPr/>
        </p:nvGrpSpPr>
        <p:grpSpPr>
          <a:xfrm>
            <a:off x="5822820" y="2825550"/>
            <a:ext cx="325819" cy="345477"/>
            <a:chOff x="7763760" y="3767400"/>
            <a:chExt cx="434426" cy="460636"/>
          </a:xfrm>
        </p:grpSpPr>
        <p:grpSp>
          <p:nvGrpSpPr>
            <p:cNvPr id="796" name="Google Shape;796;p54"/>
            <p:cNvGrpSpPr/>
            <p:nvPr/>
          </p:nvGrpSpPr>
          <p:grpSpPr>
            <a:xfrm>
              <a:off x="7776720" y="3775868"/>
              <a:ext cx="347392" cy="344151"/>
              <a:chOff x="7776720" y="3775868"/>
              <a:chExt cx="347392" cy="344151"/>
            </a:xfrm>
          </p:grpSpPr>
          <p:sp>
            <p:nvSpPr>
              <p:cNvPr id="797" name="Google Shape;797;p54"/>
              <p:cNvSpPr/>
              <p:nvPr/>
            </p:nvSpPr>
            <p:spPr>
              <a:xfrm rot="8201400">
                <a:off x="8077320" y="3998160"/>
                <a:ext cx="38160" cy="40320"/>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anchorCtr="0" anchor="ctr" bIns="15125" lIns="68575" spcFirstLastPara="1" rIns="68575" wrap="square" tIns="151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98" name="Google Shape;798;p54"/>
              <p:cNvSpPr/>
              <p:nvPr/>
            </p:nvSpPr>
            <p:spPr>
              <a:xfrm rot="-900000">
                <a:off x="7786800" y="3873240"/>
                <a:ext cx="34920" cy="27000"/>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799" name="Google Shape;799;p54"/>
              <p:cNvSpPr/>
              <p:nvPr/>
            </p:nvSpPr>
            <p:spPr>
              <a:xfrm flipH="1" rot="5400000">
                <a:off x="8075520" y="3868920"/>
                <a:ext cx="33480" cy="34920"/>
              </a:xfrm>
              <a:custGeom>
                <a:rect b="b" l="l" r="r" t="t"/>
                <a:pathLst>
                  <a:path extrusionOk="0" h="3786923" w="3287892">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anchorCtr="0" anchor="ctr" bIns="13225" lIns="68575" spcFirstLastPara="1" rIns="68575" wrap="square" tIns="132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00" name="Google Shape;800;p54"/>
              <p:cNvSpPr/>
              <p:nvPr/>
            </p:nvSpPr>
            <p:spPr>
              <a:xfrm>
                <a:off x="8097120" y="3944160"/>
                <a:ext cx="25200" cy="24120"/>
              </a:xfrm>
              <a:custGeom>
                <a:rect b="b" l="l" r="r" t="t"/>
                <a:pathLst>
                  <a:path extrusionOk="0" h="2964099" w="2801488">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anchorCtr="0" anchor="ctr" bIns="9175" lIns="68575" spcFirstLastPara="1" rIns="68575" wrap="square" tIns="91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01" name="Google Shape;801;p54"/>
              <p:cNvSpPr/>
              <p:nvPr/>
            </p:nvSpPr>
            <p:spPr>
              <a:xfrm>
                <a:off x="7828920" y="3819960"/>
                <a:ext cx="34920" cy="25920"/>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anchorCtr="0" anchor="ctr" bIns="9725" lIns="68575" spcFirstLastPara="1" rIns="68575" wrap="square" tIns="97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02" name="Google Shape;802;p54"/>
              <p:cNvSpPr/>
              <p:nvPr/>
            </p:nvSpPr>
            <p:spPr>
              <a:xfrm>
                <a:off x="7872480" y="4079520"/>
                <a:ext cx="33120" cy="2196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803" name="Google Shape;803;p54"/>
              <p:cNvSpPr/>
              <p:nvPr/>
            </p:nvSpPr>
            <p:spPr>
              <a:xfrm rot="2498400">
                <a:off x="7896600" y="3783240"/>
                <a:ext cx="34920" cy="33480"/>
              </a:xfrm>
              <a:custGeom>
                <a:rect b="b" l="l" r="r" t="t"/>
                <a:pathLst>
                  <a:path extrusionOk="0" h="3938940" w="3860438">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04" name="Google Shape;804;p54"/>
              <p:cNvSpPr/>
              <p:nvPr/>
            </p:nvSpPr>
            <p:spPr>
              <a:xfrm rot="-2130000">
                <a:off x="8011080" y="3787920"/>
                <a:ext cx="11520" cy="42840"/>
              </a:xfrm>
              <a:custGeom>
                <a:rect b="b" l="l" r="r" t="t"/>
                <a:pathLst>
                  <a:path extrusionOk="0" h="5014044" w="1323851">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anchorCtr="0" anchor="ctr" bIns="16200" lIns="68575" spcFirstLastPara="1" rIns="68575" wrap="square" tIns="162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805" name="Google Shape;805;p54"/>
              <p:cNvSpPr/>
              <p:nvPr/>
            </p:nvSpPr>
            <p:spPr>
              <a:xfrm rot="-8100000">
                <a:off x="7957440" y="4079880"/>
                <a:ext cx="5760" cy="44640"/>
              </a:xfrm>
              <a:custGeom>
                <a:rect b="b" l="l" r="r" t="t"/>
                <a:pathLst>
                  <a:path extrusionOk="0" h="460327" w="65631">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anchorCtr="0" anchor="ctr" bIns="16725" lIns="68575" spcFirstLastPara="1" rIns="68575" wrap="square" tIns="167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806" name="Google Shape;806;p54"/>
              <p:cNvSpPr/>
              <p:nvPr/>
            </p:nvSpPr>
            <p:spPr>
              <a:xfrm>
                <a:off x="8014680" y="4073400"/>
                <a:ext cx="12240" cy="33480"/>
              </a:xfrm>
              <a:custGeom>
                <a:rect b="b" l="l" r="r" t="t"/>
                <a:pathLst>
                  <a:path extrusionOk="0" h="3871427" w="1397263">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807" name="Google Shape;807;p54"/>
              <p:cNvSpPr/>
              <p:nvPr/>
            </p:nvSpPr>
            <p:spPr>
              <a:xfrm rot="10800000">
                <a:off x="7932960" y="3783960"/>
                <a:ext cx="31320" cy="29880"/>
              </a:xfrm>
              <a:custGeom>
                <a:rect b="b" l="l" r="r" t="t"/>
                <a:pathLst>
                  <a:path extrusionOk="0" h="3915008" w="3982665">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08" name="Google Shape;808;p54"/>
              <p:cNvSpPr/>
              <p:nvPr/>
            </p:nvSpPr>
            <p:spPr>
              <a:xfrm>
                <a:off x="7834320" y="4053240"/>
                <a:ext cx="31320" cy="29880"/>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11325" lIns="68575" spcFirstLastPara="1" rIns="68575" wrap="square" tIns="113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09" name="Google Shape;809;p54"/>
              <p:cNvSpPr/>
              <p:nvPr/>
            </p:nvSpPr>
            <p:spPr>
              <a:xfrm>
                <a:off x="7968240" y="3787560"/>
                <a:ext cx="29520" cy="28800"/>
              </a:xfrm>
              <a:custGeom>
                <a:rect b="b" l="l" r="r" t="t"/>
                <a:pathLst>
                  <a:path extrusionOk="0" h="3984815" w="3888432">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10" name="Google Shape;810;p54"/>
              <p:cNvSpPr/>
              <p:nvPr/>
            </p:nvSpPr>
            <p:spPr>
              <a:xfrm>
                <a:off x="8070480" y="4037040"/>
                <a:ext cx="29520" cy="19800"/>
              </a:xfrm>
              <a:custGeom>
                <a:rect b="b" l="l" r="r" t="t"/>
                <a:pathLst>
                  <a:path extrusionOk="0" h="2808000" w="3960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11" name="Google Shape;811;p54"/>
              <p:cNvSpPr/>
              <p:nvPr/>
            </p:nvSpPr>
            <p:spPr>
              <a:xfrm>
                <a:off x="7805880" y="4020840"/>
                <a:ext cx="29520" cy="28080"/>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12" name="Google Shape;812;p54"/>
              <p:cNvSpPr/>
              <p:nvPr/>
            </p:nvSpPr>
            <p:spPr>
              <a:xfrm>
                <a:off x="8091360" y="3974760"/>
                <a:ext cx="29520" cy="19800"/>
              </a:xfrm>
              <a:custGeom>
                <a:rect b="b" l="l" r="r" t="t"/>
                <a:pathLst>
                  <a:path extrusionOk="0" h="2736304" w="3888432">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anchorCtr="0" anchor="ctr" bIns="7550" lIns="68575" spcFirstLastPara="1" rIns="68575" wrap="square" tIns="75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13" name="Google Shape;813;p54"/>
              <p:cNvSpPr/>
              <p:nvPr/>
            </p:nvSpPr>
            <p:spPr>
              <a:xfrm>
                <a:off x="7974360" y="4083120"/>
                <a:ext cx="26640" cy="31320"/>
              </a:xfrm>
              <a:custGeom>
                <a:rect b="b" l="l" r="r" t="t"/>
                <a:pathLst>
                  <a:path extrusionOk="0" h="3949460" w="3240944">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anchorCtr="0" anchor="ctr" bIns="11875" lIns="68575" spcFirstLastPara="1" rIns="68575" wrap="square" tIns="118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14" name="Google Shape;814;p54"/>
              <p:cNvSpPr/>
              <p:nvPr/>
            </p:nvSpPr>
            <p:spPr>
              <a:xfrm>
                <a:off x="7804080" y="3840480"/>
                <a:ext cx="26640" cy="29520"/>
              </a:xfrm>
              <a:custGeom>
                <a:rect b="b" l="l" r="r" t="t"/>
                <a:pathLst>
                  <a:path extrusionOk="0" h="3842533" w="331987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15" name="Google Shape;815;p54"/>
              <p:cNvSpPr/>
              <p:nvPr/>
            </p:nvSpPr>
            <p:spPr>
              <a:xfrm>
                <a:off x="8059680" y="3834720"/>
                <a:ext cx="30240" cy="28800"/>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816" name="Google Shape;816;p54"/>
              <p:cNvSpPr/>
              <p:nvPr/>
            </p:nvSpPr>
            <p:spPr>
              <a:xfrm flipH="1">
                <a:off x="8031960" y="3811680"/>
                <a:ext cx="39240" cy="23760"/>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8900" lIns="68575" spcFirstLastPara="1" rIns="68575" wrap="square" tIns="89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17" name="Google Shape;817;p54"/>
              <p:cNvSpPr/>
              <p:nvPr/>
            </p:nvSpPr>
            <p:spPr>
              <a:xfrm>
                <a:off x="8091720" y="3907800"/>
                <a:ext cx="31680" cy="30960"/>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18" name="Google Shape;818;p54"/>
              <p:cNvSpPr/>
              <p:nvPr/>
            </p:nvSpPr>
            <p:spPr>
              <a:xfrm>
                <a:off x="7914240" y="4084920"/>
                <a:ext cx="31320" cy="33840"/>
              </a:xfrm>
              <a:custGeom>
                <a:rect b="b" l="l" r="r" t="t"/>
                <a:pathLst>
                  <a:path extrusionOk="0" h="3110058" w="2765122">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sp>
            <p:nvSpPr>
              <p:cNvPr id="819" name="Google Shape;819;p54"/>
              <p:cNvSpPr/>
              <p:nvPr/>
            </p:nvSpPr>
            <p:spPr>
              <a:xfrm>
                <a:off x="7776720" y="3935160"/>
                <a:ext cx="28440" cy="23040"/>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20" name="Google Shape;820;p54"/>
              <p:cNvSpPr/>
              <p:nvPr/>
            </p:nvSpPr>
            <p:spPr>
              <a:xfrm>
                <a:off x="7777440" y="3959280"/>
                <a:ext cx="30960" cy="23040"/>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8625" lIns="68575" spcFirstLastPara="1" rIns="68575" wrap="square" tIns="86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21" name="Google Shape;821;p54"/>
              <p:cNvSpPr/>
              <p:nvPr/>
            </p:nvSpPr>
            <p:spPr>
              <a:xfrm rot="10800000">
                <a:off x="7782480" y="3905640"/>
                <a:ext cx="26640" cy="27360"/>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22" name="Google Shape;822;p54"/>
              <p:cNvSpPr/>
              <p:nvPr/>
            </p:nvSpPr>
            <p:spPr>
              <a:xfrm>
                <a:off x="7868520" y="3798720"/>
                <a:ext cx="26280" cy="252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9450" lIns="68575" spcFirstLastPara="1" rIns="68575" wrap="square" tIns="94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23" name="Google Shape;823;p54"/>
              <p:cNvSpPr/>
              <p:nvPr/>
            </p:nvSpPr>
            <p:spPr>
              <a:xfrm flipH="1">
                <a:off x="7786080" y="3988440"/>
                <a:ext cx="29880" cy="2772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sp>
          <p:nvSpPr>
            <p:cNvPr id="824" name="Google Shape;824;p54"/>
            <p:cNvSpPr/>
            <p:nvPr/>
          </p:nvSpPr>
          <p:spPr>
            <a:xfrm>
              <a:off x="7763760" y="3767400"/>
              <a:ext cx="380520" cy="365400"/>
            </a:xfrm>
            <a:prstGeom prst="donut">
              <a:avLst>
                <a:gd fmla="val 14003" name="adj"/>
              </a:avLst>
            </a:prstGeom>
            <a:solidFill>
              <a:schemeClr val="lt1">
                <a:alpha val="80000"/>
              </a:schemeClr>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grpSp>
          <p:nvGrpSpPr>
            <p:cNvPr id="825" name="Google Shape;825;p54"/>
            <p:cNvGrpSpPr/>
            <p:nvPr/>
          </p:nvGrpSpPr>
          <p:grpSpPr>
            <a:xfrm>
              <a:off x="7813800" y="3816720"/>
              <a:ext cx="384386" cy="411316"/>
              <a:chOff x="7813800" y="3816720"/>
              <a:chExt cx="384386" cy="411316"/>
            </a:xfrm>
          </p:grpSpPr>
          <p:sp>
            <p:nvSpPr>
              <p:cNvPr id="826" name="Google Shape;826;p54"/>
              <p:cNvSpPr/>
              <p:nvPr/>
            </p:nvSpPr>
            <p:spPr>
              <a:xfrm rot="8349000">
                <a:off x="8109720" y="4045320"/>
                <a:ext cx="27000" cy="198000"/>
              </a:xfrm>
              <a:custGeom>
                <a:rect b="b" l="l" r="r" t="t"/>
                <a:pathLst>
                  <a:path extrusionOk="0" h="2109330" w="281140">
                    <a:moveTo>
                      <a:pt x="0" y="2109328"/>
                    </a:moveTo>
                    <a:lnTo>
                      <a:pt x="0" y="0"/>
                    </a:lnTo>
                    <a:lnTo>
                      <a:pt x="281140" y="243113"/>
                    </a:lnTo>
                    <a:lnTo>
                      <a:pt x="281140" y="2109330"/>
                    </a:lnTo>
                    <a:close/>
                  </a:path>
                </a:pathLst>
              </a:custGeom>
              <a:solidFill>
                <a:srgbClr val="3F3F3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27" name="Google Shape;827;p54"/>
              <p:cNvSpPr/>
              <p:nvPr/>
            </p:nvSpPr>
            <p:spPr>
              <a:xfrm>
                <a:off x="7813800" y="3816720"/>
                <a:ext cx="277920" cy="266760"/>
              </a:xfrm>
              <a:prstGeom prst="donut">
                <a:avLst>
                  <a:gd fmla="val 3665" name="adj"/>
                </a:avLst>
              </a:prstGeom>
              <a:solidFill>
                <a:srgbClr val="7F7F7F"/>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828" name="Google Shape;828;p54"/>
              <p:cNvSpPr/>
              <p:nvPr/>
            </p:nvSpPr>
            <p:spPr>
              <a:xfrm rot="8400000">
                <a:off x="8024760" y="4047120"/>
                <a:ext cx="44280" cy="26280"/>
              </a:xfrm>
              <a:prstGeom prst="round2SameRect">
                <a:avLst>
                  <a:gd fmla="val 31004" name="adj1"/>
                  <a:gd fmla="val 0" name="adj2"/>
                </a:avLst>
              </a:prstGeom>
              <a:solidFill>
                <a:srgbClr val="7F7F7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grpSp>
        <p:grpSp>
          <p:nvGrpSpPr>
            <p:cNvPr id="829" name="Google Shape;829;p54"/>
            <p:cNvGrpSpPr/>
            <p:nvPr/>
          </p:nvGrpSpPr>
          <p:grpSpPr>
            <a:xfrm>
              <a:off x="7826040" y="3825360"/>
              <a:ext cx="252000" cy="244800"/>
              <a:chOff x="7826040" y="3825360"/>
              <a:chExt cx="252000" cy="244800"/>
            </a:xfrm>
          </p:grpSpPr>
          <p:sp>
            <p:nvSpPr>
              <p:cNvPr id="830" name="Google Shape;830;p54"/>
              <p:cNvSpPr/>
              <p:nvPr/>
            </p:nvSpPr>
            <p:spPr>
              <a:xfrm>
                <a:off x="8047440" y="3914640"/>
                <a:ext cx="30600" cy="29160"/>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31" name="Google Shape;831;p54"/>
              <p:cNvSpPr/>
              <p:nvPr/>
            </p:nvSpPr>
            <p:spPr>
              <a:xfrm>
                <a:off x="7837920" y="3977640"/>
                <a:ext cx="34920" cy="33480"/>
              </a:xfrm>
              <a:custGeom>
                <a:rect b="b" l="l" r="r" t="t"/>
                <a:pathLst>
                  <a:path extrusionOk="0" h="4259405" w="4088964">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32" name="Google Shape;832;p54"/>
              <p:cNvSpPr/>
              <p:nvPr/>
            </p:nvSpPr>
            <p:spPr>
              <a:xfrm>
                <a:off x="7932240" y="3825360"/>
                <a:ext cx="34920" cy="33480"/>
              </a:xfrm>
              <a:custGeom>
                <a:rect b="b" l="l" r="r" t="t"/>
                <a:pathLst>
                  <a:path extrusionOk="0" h="4012920" w="4020621">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anchorCtr="0" anchor="ctr" bIns="12675" lIns="68575" spcFirstLastPara="1" rIns="68575" wrap="square" tIns="126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33" name="Google Shape;833;p54"/>
              <p:cNvSpPr/>
              <p:nvPr/>
            </p:nvSpPr>
            <p:spPr>
              <a:xfrm rot="9900000">
                <a:off x="8008200" y="3852000"/>
                <a:ext cx="31320" cy="36000"/>
              </a:xfrm>
              <a:custGeom>
                <a:rect b="b" l="l" r="r" t="t"/>
                <a:pathLst>
                  <a:path extrusionOk="0" h="4064034" w="3370953">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anchorCtr="0" anchor="ctr" bIns="13500" lIns="68575" spcFirstLastPara="1" rIns="68575" wrap="square" tIns="13500">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34" name="Google Shape;834;p54"/>
              <p:cNvSpPr/>
              <p:nvPr/>
            </p:nvSpPr>
            <p:spPr>
              <a:xfrm rot="3600000">
                <a:off x="7868160" y="3998160"/>
                <a:ext cx="13680" cy="42480"/>
              </a:xfrm>
              <a:custGeom>
                <a:rect b="b" l="l" r="r" t="t"/>
                <a:pathLst>
                  <a:path extrusionOk="0" h="3920353" w="132776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anchorCtr="0" anchor="ctr" bIns="15925" lIns="68575" spcFirstLastPara="1" rIns="68575" wrap="square" tIns="159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835" name="Google Shape;835;p54"/>
              <p:cNvSpPr/>
              <p:nvPr/>
            </p:nvSpPr>
            <p:spPr>
              <a:xfrm>
                <a:off x="7826040" y="3949560"/>
                <a:ext cx="29520" cy="21960"/>
              </a:xfrm>
              <a:custGeom>
                <a:rect b="b" l="l" r="r" t="t"/>
                <a:pathLst>
                  <a:path extrusionOk="0" h="2952328" w="3744416">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anchorCtr="0" anchor="ctr" bIns="8375" lIns="68575" spcFirstLastPara="1" rIns="68575" wrap="square" tIns="837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36" name="Google Shape;836;p54"/>
              <p:cNvSpPr/>
              <p:nvPr/>
            </p:nvSpPr>
            <p:spPr>
              <a:xfrm>
                <a:off x="7912080" y="4042080"/>
                <a:ext cx="27000" cy="28080"/>
              </a:xfrm>
              <a:custGeom>
                <a:rect b="b" l="l" r="r" t="t"/>
                <a:pathLst>
                  <a:path extrusionOk="0" h="4031150" w="370800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837" name="Google Shape;837;p54"/>
              <p:cNvSpPr/>
              <p:nvPr/>
            </p:nvSpPr>
            <p:spPr>
              <a:xfrm>
                <a:off x="7988040" y="4033440"/>
                <a:ext cx="22680" cy="28080"/>
              </a:xfrm>
              <a:custGeom>
                <a:rect b="b" l="l" r="r" t="t"/>
                <a:pathLst>
                  <a:path extrusionOk="0" h="3913585" w="3039346">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anchorCtr="0" anchor="ctr" bIns="10525" lIns="68575" spcFirstLastPara="1" rIns="68575" wrap="square" tIns="10525">
                <a:noAutofit/>
              </a:bodyPr>
              <a:lstStyle/>
              <a:p>
                <a:pPr indent="0" lvl="0" marL="0" marR="0" rtl="0" algn="l">
                  <a:spcBef>
                    <a:spcPts val="0"/>
                  </a:spcBef>
                  <a:spcAft>
                    <a:spcPts val="0"/>
                  </a:spcAft>
                  <a:buNone/>
                </a:pPr>
                <a:r>
                  <a:t/>
                </a:r>
                <a:endParaRPr b="0" sz="2000" strike="noStrike">
                  <a:solidFill>
                    <a:schemeClr val="lt1"/>
                  </a:solidFill>
                  <a:latin typeface="Calibri"/>
                  <a:ea typeface="Calibri"/>
                  <a:cs typeface="Calibri"/>
                  <a:sym typeface="Calibri"/>
                </a:endParaRPr>
              </a:p>
            </p:txBody>
          </p:sp>
          <p:sp>
            <p:nvSpPr>
              <p:cNvPr id="838" name="Google Shape;838;p54"/>
              <p:cNvSpPr/>
              <p:nvPr/>
            </p:nvSpPr>
            <p:spPr>
              <a:xfrm>
                <a:off x="8050680" y="3949200"/>
                <a:ext cx="27360" cy="26280"/>
              </a:xfrm>
              <a:custGeom>
                <a:rect b="b" l="l" r="r" t="t"/>
                <a:pathLst>
                  <a:path extrusionOk="0" h="3960000" w="396044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9975" lIns="68575" spcFirstLastPara="1" rIns="68575" wrap="square" tIns="99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39" name="Google Shape;839;p54"/>
              <p:cNvSpPr/>
              <p:nvPr/>
            </p:nvSpPr>
            <p:spPr>
              <a:xfrm>
                <a:off x="8037720" y="3878640"/>
                <a:ext cx="22680" cy="32040"/>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40" name="Google Shape;840;p54"/>
              <p:cNvSpPr/>
              <p:nvPr/>
            </p:nvSpPr>
            <p:spPr>
              <a:xfrm>
                <a:off x="7951320" y="4050000"/>
                <a:ext cx="26640" cy="17640"/>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anchorCtr="0" anchor="ctr" bIns="6750" lIns="68575" spcFirstLastPara="1" rIns="68575" wrap="square" tIns="6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41" name="Google Shape;841;p54"/>
              <p:cNvSpPr/>
              <p:nvPr/>
            </p:nvSpPr>
            <p:spPr>
              <a:xfrm rot="678600">
                <a:off x="8011440" y="4011480"/>
                <a:ext cx="29880" cy="29160"/>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42" name="Google Shape;842;p54"/>
              <p:cNvSpPr/>
              <p:nvPr/>
            </p:nvSpPr>
            <p:spPr>
              <a:xfrm>
                <a:off x="7867440" y="3856680"/>
                <a:ext cx="28080" cy="30600"/>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anchorCtr="0" anchor="ctr" bIns="11600" lIns="68575" spcFirstLastPara="1" rIns="68575" wrap="square" tIns="116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43" name="Google Shape;843;p54"/>
              <p:cNvSpPr/>
              <p:nvPr/>
            </p:nvSpPr>
            <p:spPr>
              <a:xfrm>
                <a:off x="7970760" y="3835080"/>
                <a:ext cx="29880" cy="288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10800" lIns="68575" spcFirstLastPara="1" rIns="68575" wrap="square" tIns="1080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44" name="Google Shape;844;p54"/>
              <p:cNvSpPr/>
              <p:nvPr/>
            </p:nvSpPr>
            <p:spPr>
              <a:xfrm rot="2648400">
                <a:off x="7906680" y="3834360"/>
                <a:ext cx="12960" cy="32400"/>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anchorCtr="0" anchor="ctr" bIns="12150" lIns="68575" spcFirstLastPara="1" rIns="68575" wrap="square" tIns="121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45" name="Google Shape;845;p54"/>
              <p:cNvSpPr/>
              <p:nvPr/>
            </p:nvSpPr>
            <p:spPr>
              <a:xfrm rot="8580000">
                <a:off x="7881120" y="4027320"/>
                <a:ext cx="28080" cy="27000"/>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anchorCtr="0" anchor="ctr" bIns="10250" lIns="68575" spcFirstLastPara="1" rIns="68575" wrap="square" tIns="102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46" name="Google Shape;846;p54"/>
              <p:cNvSpPr/>
              <p:nvPr/>
            </p:nvSpPr>
            <p:spPr>
              <a:xfrm>
                <a:off x="7846200" y="3886920"/>
                <a:ext cx="25920" cy="21240"/>
              </a:xfrm>
              <a:custGeom>
                <a:rect b="b" l="l" r="r" t="t"/>
                <a:pathLst>
                  <a:path extrusionOk="0" h="316007" w="366142">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anchorCtr="0" anchor="ctr" bIns="8100" lIns="68575" spcFirstLastPara="1" rIns="68575" wrap="square" tIns="8100">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847" name="Google Shape;847;p54"/>
              <p:cNvSpPr/>
              <p:nvPr/>
            </p:nvSpPr>
            <p:spPr>
              <a:xfrm>
                <a:off x="8047440" y="3979800"/>
                <a:ext cx="15120" cy="29520"/>
              </a:xfrm>
              <a:custGeom>
                <a:rect b="b" l="l" r="r" t="t"/>
                <a:pathLst>
                  <a:path extrusionOk="0" h="455920" w="225309">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anchorCtr="0" anchor="ctr" bIns="11075" lIns="68575" spcFirstLastPara="1" rIns="68575" wrap="square" tIns="11075">
                <a:noAutofit/>
              </a:bodyPr>
              <a:lstStyle/>
              <a:p>
                <a:pPr indent="0" lvl="0" marL="0" marR="0" rtl="0" algn="l">
                  <a:spcBef>
                    <a:spcPts val="0"/>
                  </a:spcBef>
                  <a:spcAft>
                    <a:spcPts val="0"/>
                  </a:spcAft>
                  <a:buNone/>
                </a:pPr>
                <a:r>
                  <a:t/>
                </a:r>
                <a:endParaRPr b="0" sz="2000" strike="noStrike">
                  <a:solidFill>
                    <a:schemeClr val="dk1"/>
                  </a:solidFill>
                  <a:latin typeface="Calibri"/>
                  <a:ea typeface="Calibri"/>
                  <a:cs typeface="Calibri"/>
                  <a:sym typeface="Calibri"/>
                </a:endParaRPr>
              </a:p>
            </p:txBody>
          </p:sp>
          <p:sp>
            <p:nvSpPr>
              <p:cNvPr id="848" name="Google Shape;848;p54"/>
              <p:cNvSpPr/>
              <p:nvPr/>
            </p:nvSpPr>
            <p:spPr>
              <a:xfrm>
                <a:off x="7831440" y="3917880"/>
                <a:ext cx="25200" cy="24120"/>
              </a:xfrm>
              <a:custGeom>
                <a:rect b="b" l="l" r="r" t="t"/>
                <a:pathLst>
                  <a:path extrusionOk="0" h="297454" w="299575">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lt1"/>
                  </a:solidFill>
                  <a:latin typeface="Calibri"/>
                  <a:ea typeface="Calibri"/>
                  <a:cs typeface="Calibri"/>
                  <a:sym typeface="Calibri"/>
                </a:endParaRPr>
              </a:p>
            </p:txBody>
          </p:sp>
        </p:grpSp>
        <p:grpSp>
          <p:nvGrpSpPr>
            <p:cNvPr id="849" name="Google Shape;849;p54"/>
            <p:cNvGrpSpPr/>
            <p:nvPr/>
          </p:nvGrpSpPr>
          <p:grpSpPr>
            <a:xfrm>
              <a:off x="7907760" y="3893040"/>
              <a:ext cx="93240" cy="115200"/>
              <a:chOff x="7907760" y="3893040"/>
              <a:chExt cx="93240" cy="115200"/>
            </a:xfrm>
          </p:grpSpPr>
          <p:sp>
            <p:nvSpPr>
              <p:cNvPr id="850" name="Google Shape;850;p54"/>
              <p:cNvSpPr/>
              <p:nvPr/>
            </p:nvSpPr>
            <p:spPr>
              <a:xfrm>
                <a:off x="7907760" y="3893040"/>
                <a:ext cx="93240" cy="115200"/>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5B9BD5"/>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51" name="Google Shape;851;p54"/>
              <p:cNvSpPr/>
              <p:nvPr/>
            </p:nvSpPr>
            <p:spPr>
              <a:xfrm>
                <a:off x="7912440" y="3898440"/>
                <a:ext cx="84240" cy="103680"/>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33750" lIns="67500" spcFirstLastPara="1" rIns="67500" wrap="square" tIns="3375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52" name="Google Shape;852;p54"/>
              <p:cNvSpPr/>
              <p:nvPr/>
            </p:nvSpPr>
            <p:spPr>
              <a:xfrm>
                <a:off x="7936920" y="3945240"/>
                <a:ext cx="34200" cy="30240"/>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53" name="Google Shape;853;p54"/>
              <p:cNvSpPr/>
              <p:nvPr/>
            </p:nvSpPr>
            <p:spPr>
              <a:xfrm>
                <a:off x="7941240" y="3921840"/>
                <a:ext cx="25560" cy="20880"/>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sp>
            <p:nvSpPr>
              <p:cNvPr id="854" name="Google Shape;854;p54"/>
              <p:cNvSpPr/>
              <p:nvPr/>
            </p:nvSpPr>
            <p:spPr>
              <a:xfrm>
                <a:off x="7950600" y="3952800"/>
                <a:ext cx="6840" cy="12960"/>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0" lIns="67500" spcFirstLastPara="1" rIns="67500" wrap="square" tIns="0">
                <a:noAutofit/>
              </a:bodyPr>
              <a:lstStyle/>
              <a:p>
                <a:pPr indent="0" lvl="0" marL="0" marR="0" rtl="0" algn="l">
                  <a:spcBef>
                    <a:spcPts val="0"/>
                  </a:spcBef>
                  <a:spcAft>
                    <a:spcPts val="0"/>
                  </a:spcAft>
                  <a:buNone/>
                </a:pPr>
                <a:r>
                  <a:t/>
                </a:r>
                <a:endParaRPr b="0" sz="1400" strike="noStrike">
                  <a:solidFill>
                    <a:schemeClr val="dk1"/>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500"/>
                                        <p:tgtEl>
                                          <p:spTgt spid="795"/>
                                        </p:tgtEl>
                                        <p:attrNameLst>
                                          <p:attrName>ppt_w</p:attrName>
                                        </p:attrNameLst>
                                      </p:cBhvr>
                                      <p:tavLst>
                                        <p:tav fmla="" tm="0">
                                          <p:val>
                                            <p:strVal val="0"/>
                                          </p:val>
                                        </p:tav>
                                        <p:tav fmla="" tm="100000">
                                          <p:val>
                                            <p:strVal val="#ppt_w"/>
                                          </p:val>
                                        </p:tav>
                                      </p:tavLst>
                                    </p:anim>
                                    <p:anim calcmode="lin" valueType="num">
                                      <p:cBhvr additive="base">
                                        <p:cTn dur="500"/>
                                        <p:tgtEl>
                                          <p:spTgt spid="79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23"/>
                                        </p:tgtEl>
                                        <p:attrNameLst>
                                          <p:attrName>style.visibility</p:attrName>
                                        </p:attrNameLst>
                                      </p:cBhvr>
                                      <p:to>
                                        <p:strVal val="visible"/>
                                      </p:to>
                                    </p:set>
                                    <p:anim calcmode="lin" valueType="num">
                                      <p:cBhvr additive="base">
                                        <p:cTn dur="250"/>
                                        <p:tgtEl>
                                          <p:spTgt spid="723"/>
                                        </p:tgtEl>
                                        <p:attrNameLst>
                                          <p:attrName>ppt_w</p:attrName>
                                        </p:attrNameLst>
                                      </p:cBhvr>
                                      <p:tavLst>
                                        <p:tav fmla="" tm="0">
                                          <p:val>
                                            <p:strVal val="0"/>
                                          </p:val>
                                        </p:tav>
                                        <p:tav fmla="" tm="100000">
                                          <p:val>
                                            <p:strVal val="#ppt_w"/>
                                          </p:val>
                                        </p:tav>
                                      </p:tavLst>
                                    </p:anim>
                                    <p:anim calcmode="lin" valueType="num">
                                      <p:cBhvr additive="base">
                                        <p:cTn dur="250"/>
                                        <p:tgtEl>
                                          <p:spTgt spid="72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250"/>
                                        <p:tgtEl>
                                          <p:spTgt spid="795"/>
                                        </p:tgtEl>
                                        <p:attrNameLst>
                                          <p:attrName>ppt_w</p:attrName>
                                        </p:attrNameLst>
                                      </p:cBhvr>
                                      <p:tavLst>
                                        <p:tav fmla="" tm="0">
                                          <p:val>
                                            <p:strVal val="0"/>
                                          </p:val>
                                        </p:tav>
                                        <p:tav fmla="" tm="100000">
                                          <p:val>
                                            <p:strVal val="#ppt_w"/>
                                          </p:val>
                                        </p:tav>
                                      </p:tavLst>
                                    </p:anim>
                                    <p:anim calcmode="lin" valueType="num">
                                      <p:cBhvr additive="base">
                                        <p:cTn dur="250"/>
                                        <p:tgtEl>
                                          <p:spTgt spid="79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